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59" r:id="rId5"/>
    <p:sldId id="258" r:id="rId6"/>
    <p:sldId id="260" r:id="rId7"/>
    <p:sldId id="261" r:id="rId8"/>
    <p:sldId id="265" r:id="rId9"/>
    <p:sldId id="264" r:id="rId10"/>
    <p:sldId id="263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FEA47-77AF-457F-B9B7-A957F0DFE38F}" v="3" dt="2025-02-19T19:11:14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Curran-Scarlett" userId="4e969568-d2e5-4afa-9d3a-8d6cab54ae3b" providerId="ADAL" clId="{F27FEA47-77AF-457F-B9B7-A957F0DFE38F}"/>
    <pc:docChg chg="undo redo custSel addSld delSld modSld sldOrd">
      <pc:chgData name="Rebecca Curran-Scarlett" userId="4e969568-d2e5-4afa-9d3a-8d6cab54ae3b" providerId="ADAL" clId="{F27FEA47-77AF-457F-B9B7-A957F0DFE38F}" dt="2025-02-19T19:19:30.524" v="3048" actId="962"/>
      <pc:docMkLst>
        <pc:docMk/>
      </pc:docMkLst>
      <pc:sldChg chg="modSp mod">
        <pc:chgData name="Rebecca Curran-Scarlett" userId="4e969568-d2e5-4afa-9d3a-8d6cab54ae3b" providerId="ADAL" clId="{F27FEA47-77AF-457F-B9B7-A957F0DFE38F}" dt="2025-02-18T18:07:19.236" v="2990" actId="20577"/>
        <pc:sldMkLst>
          <pc:docMk/>
          <pc:sldMk cId="3609060035" sldId="256"/>
        </pc:sldMkLst>
        <pc:spChg chg="mod">
          <ac:chgData name="Rebecca Curran-Scarlett" userId="4e969568-d2e5-4afa-9d3a-8d6cab54ae3b" providerId="ADAL" clId="{F27FEA47-77AF-457F-B9B7-A957F0DFE38F}" dt="2025-02-18T18:07:19.236" v="2990" actId="20577"/>
          <ac:spMkLst>
            <pc:docMk/>
            <pc:sldMk cId="3609060035" sldId="256"/>
            <ac:spMk id="2" creationId="{27D0C5B2-9C43-2C7C-2DA5-CE6906AFDE1F}"/>
          </ac:spMkLst>
        </pc:spChg>
        <pc:spChg chg="mod">
          <ac:chgData name="Rebecca Curran-Scarlett" userId="4e969568-d2e5-4afa-9d3a-8d6cab54ae3b" providerId="ADAL" clId="{F27FEA47-77AF-457F-B9B7-A957F0DFE38F}" dt="2025-02-18T17:52:11.963" v="2890" actId="962"/>
          <ac:spMkLst>
            <pc:docMk/>
            <pc:sldMk cId="3609060035" sldId="256"/>
            <ac:spMk id="35" creationId="{DBC6133C-0615-4CE4-9132-37E609A9BDFA}"/>
          </ac:spMkLst>
        </pc:spChg>
        <pc:picChg chg="mod">
          <ac:chgData name="Rebecca Curran-Scarlett" userId="4e969568-d2e5-4afa-9d3a-8d6cab54ae3b" providerId="ADAL" clId="{F27FEA47-77AF-457F-B9B7-A957F0DFE38F}" dt="2025-02-18T17:52:29.370" v="2891" actId="962"/>
          <ac:picMkLst>
            <pc:docMk/>
            <pc:sldMk cId="3609060035" sldId="256"/>
            <ac:picMk id="5" creationId="{C9F88766-7E7D-9DAD-DEC9-F1576C4FCE7F}"/>
          </ac:picMkLst>
        </pc:picChg>
      </pc:sldChg>
      <pc:sldChg chg="addSp delSp modSp mod">
        <pc:chgData name="Rebecca Curran-Scarlett" userId="4e969568-d2e5-4afa-9d3a-8d6cab54ae3b" providerId="ADAL" clId="{F27FEA47-77AF-457F-B9B7-A957F0DFE38F}" dt="2025-02-18T17:52:47.655" v="2892" actId="962"/>
        <pc:sldMkLst>
          <pc:docMk/>
          <pc:sldMk cId="3584661695" sldId="257"/>
        </pc:sldMkLst>
        <pc:spChg chg="mod">
          <ac:chgData name="Rebecca Curran-Scarlett" userId="4e969568-d2e5-4afa-9d3a-8d6cab54ae3b" providerId="ADAL" clId="{F27FEA47-77AF-457F-B9B7-A957F0DFE38F}" dt="2025-02-18T17:38:08.988" v="697" actId="313"/>
          <ac:spMkLst>
            <pc:docMk/>
            <pc:sldMk cId="3584661695" sldId="257"/>
            <ac:spMk id="2" creationId="{51FB0C44-43DB-79F0-03D6-2AF208945130}"/>
          </ac:spMkLst>
        </pc:spChg>
        <pc:spChg chg="add del">
          <ac:chgData name="Rebecca Curran-Scarlett" userId="4e969568-d2e5-4afa-9d3a-8d6cab54ae3b" providerId="ADAL" clId="{F27FEA47-77AF-457F-B9B7-A957F0DFE38F}" dt="2025-02-18T17:37:17.785" v="630" actId="26606"/>
          <ac:spMkLst>
            <pc:docMk/>
            <pc:sldMk cId="3584661695" sldId="257"/>
            <ac:spMk id="61" creationId="{C4879EFC-8E62-4E00-973C-C45EE9EC676D}"/>
          </ac:spMkLst>
        </pc:spChg>
        <pc:spChg chg="add del">
          <ac:chgData name="Rebecca Curran-Scarlett" userId="4e969568-d2e5-4afa-9d3a-8d6cab54ae3b" providerId="ADAL" clId="{F27FEA47-77AF-457F-B9B7-A957F0DFE38F}" dt="2025-02-18T17:37:17.785" v="630" actId="26606"/>
          <ac:spMkLst>
            <pc:docMk/>
            <pc:sldMk cId="3584661695" sldId="257"/>
            <ac:spMk id="63" creationId="{D6A9C53F-5F90-40A5-8C85-5412D39C8C68}"/>
          </ac:spMkLst>
        </pc:spChg>
        <pc:spChg chg="add">
          <ac:chgData name="Rebecca Curran-Scarlett" userId="4e969568-d2e5-4afa-9d3a-8d6cab54ae3b" providerId="ADAL" clId="{F27FEA47-77AF-457F-B9B7-A957F0DFE38F}" dt="2025-02-18T17:37:17.785" v="630" actId="26606"/>
          <ac:spMkLst>
            <pc:docMk/>
            <pc:sldMk cId="3584661695" sldId="257"/>
            <ac:spMk id="65" creationId="{99ED5833-B85B-4103-8A3B-CAB0308E6C15}"/>
          </ac:spMkLst>
        </pc:spChg>
        <pc:spChg chg="add del">
          <ac:chgData name="Rebecca Curran-Scarlett" userId="4e969568-d2e5-4afa-9d3a-8d6cab54ae3b" providerId="ADAL" clId="{F27FEA47-77AF-457F-B9B7-A957F0DFE38F}" dt="2025-02-18T17:23:10.703" v="629" actId="26606"/>
          <ac:spMkLst>
            <pc:docMk/>
            <pc:sldMk cId="3584661695" sldId="257"/>
            <ac:spMk id="68" creationId="{C4879EFC-8E62-4E00-973C-C45EE9EC676D}"/>
          </ac:spMkLst>
        </pc:spChg>
        <pc:spChg chg="add del">
          <ac:chgData name="Rebecca Curran-Scarlett" userId="4e969568-d2e5-4afa-9d3a-8d6cab54ae3b" providerId="ADAL" clId="{F27FEA47-77AF-457F-B9B7-A957F0DFE38F}" dt="2025-02-18T17:23:10.703" v="629" actId="26606"/>
          <ac:spMkLst>
            <pc:docMk/>
            <pc:sldMk cId="3584661695" sldId="257"/>
            <ac:spMk id="70" creationId="{D6A9C53F-5F90-40A5-8C85-5412D39C8C68}"/>
          </ac:spMkLst>
        </pc:spChg>
        <pc:picChg chg="mod">
          <ac:chgData name="Rebecca Curran-Scarlett" userId="4e969568-d2e5-4afa-9d3a-8d6cab54ae3b" providerId="ADAL" clId="{F27FEA47-77AF-457F-B9B7-A957F0DFE38F}" dt="2025-02-18T17:40:20.436" v="893" actId="962"/>
          <ac:picMkLst>
            <pc:docMk/>
            <pc:sldMk cId="3584661695" sldId="257"/>
            <ac:picMk id="8" creationId="{66A13C12-2FDC-D74C-0D18-CDD053753B2A}"/>
          </ac:picMkLst>
        </pc:picChg>
        <pc:picChg chg="mod">
          <ac:chgData name="Rebecca Curran-Scarlett" userId="4e969568-d2e5-4afa-9d3a-8d6cab54ae3b" providerId="ADAL" clId="{F27FEA47-77AF-457F-B9B7-A957F0DFE38F}" dt="2025-02-18T17:52:47.655" v="2892" actId="962"/>
          <ac:picMkLst>
            <pc:docMk/>
            <pc:sldMk cId="3584661695" sldId="257"/>
            <ac:picMk id="12" creationId="{B28F6BE2-7113-0B08-497D-3D22CC4C0BC9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8:02:41.309" v="2936" actId="207"/>
        <pc:sldMkLst>
          <pc:docMk/>
          <pc:sldMk cId="399595709" sldId="258"/>
        </pc:sldMkLst>
        <pc:spChg chg="mod">
          <ac:chgData name="Rebecca Curran-Scarlett" userId="4e969568-d2e5-4afa-9d3a-8d6cab54ae3b" providerId="ADAL" clId="{F27FEA47-77AF-457F-B9B7-A957F0DFE38F}" dt="2025-02-18T18:02:41.309" v="2936" actId="207"/>
          <ac:spMkLst>
            <pc:docMk/>
            <pc:sldMk cId="399595709" sldId="258"/>
            <ac:spMk id="3" creationId="{BA66B0A8-7231-016E-0D68-F99C1633D1D9}"/>
          </ac:spMkLst>
        </pc:spChg>
        <pc:picChg chg="mod">
          <ac:chgData name="Rebecca Curran-Scarlett" userId="4e969568-d2e5-4afa-9d3a-8d6cab54ae3b" providerId="ADAL" clId="{F27FEA47-77AF-457F-B9B7-A957F0DFE38F}" dt="2025-02-18T17:55:20.566" v="2894" actId="962"/>
          <ac:picMkLst>
            <pc:docMk/>
            <pc:sldMk cId="399595709" sldId="258"/>
            <ac:picMk id="4" creationId="{77F86A9A-17C2-0717-577D-B251C66632EC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8:01:08.276" v="2915" actId="113"/>
        <pc:sldMkLst>
          <pc:docMk/>
          <pc:sldMk cId="3153730943" sldId="259"/>
        </pc:sldMkLst>
        <pc:spChg chg="mod">
          <ac:chgData name="Rebecca Curran-Scarlett" userId="4e969568-d2e5-4afa-9d3a-8d6cab54ae3b" providerId="ADAL" clId="{F27FEA47-77AF-457F-B9B7-A957F0DFE38F}" dt="2025-02-18T18:01:08.276" v="2915" actId="113"/>
          <ac:spMkLst>
            <pc:docMk/>
            <pc:sldMk cId="3153730943" sldId="259"/>
            <ac:spMk id="3" creationId="{1BEE58A4-3CE6-FE77-98BA-12017B18C40C}"/>
          </ac:spMkLst>
        </pc:spChg>
        <pc:picChg chg="mod">
          <ac:chgData name="Rebecca Curran-Scarlett" userId="4e969568-d2e5-4afa-9d3a-8d6cab54ae3b" providerId="ADAL" clId="{F27FEA47-77AF-457F-B9B7-A957F0DFE38F}" dt="2025-02-18T17:54:59.216" v="2893" actId="962"/>
          <ac:picMkLst>
            <pc:docMk/>
            <pc:sldMk cId="3153730943" sldId="259"/>
            <ac:picMk id="4" creationId="{BDF99B91-AF6A-B2BC-649D-6D529AE0551E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7:55:25.181" v="2895" actId="962"/>
        <pc:sldMkLst>
          <pc:docMk/>
          <pc:sldMk cId="743458946" sldId="260"/>
        </pc:sldMkLst>
        <pc:picChg chg="mod">
          <ac:chgData name="Rebecca Curran-Scarlett" userId="4e969568-d2e5-4afa-9d3a-8d6cab54ae3b" providerId="ADAL" clId="{F27FEA47-77AF-457F-B9B7-A957F0DFE38F}" dt="2025-02-18T17:55:25.181" v="2895" actId="962"/>
          <ac:picMkLst>
            <pc:docMk/>
            <pc:sldMk cId="743458946" sldId="260"/>
            <ac:picMk id="4" creationId="{8A386E01-909A-C2F6-0331-46E182C5B0B3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7:55:29.213" v="2896" actId="962"/>
        <pc:sldMkLst>
          <pc:docMk/>
          <pc:sldMk cId="449107402" sldId="261"/>
        </pc:sldMkLst>
        <pc:picChg chg="mod">
          <ac:chgData name="Rebecca Curran-Scarlett" userId="4e969568-d2e5-4afa-9d3a-8d6cab54ae3b" providerId="ADAL" clId="{F27FEA47-77AF-457F-B9B7-A957F0DFE38F}" dt="2025-02-18T17:55:29.213" v="2896" actId="962"/>
          <ac:picMkLst>
            <pc:docMk/>
            <pc:sldMk cId="449107402" sldId="261"/>
            <ac:picMk id="4" creationId="{03B373BB-7794-E71D-0904-F1C9AE2FA2A0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7:56:21.059" v="2900" actId="962"/>
        <pc:sldMkLst>
          <pc:docMk/>
          <pc:sldMk cId="431903601" sldId="263"/>
        </pc:sldMkLst>
        <pc:picChg chg="mod">
          <ac:chgData name="Rebecca Curran-Scarlett" userId="4e969568-d2e5-4afa-9d3a-8d6cab54ae3b" providerId="ADAL" clId="{F27FEA47-77AF-457F-B9B7-A957F0DFE38F}" dt="2025-02-18T17:46:09.353" v="2047" actId="962"/>
          <ac:picMkLst>
            <pc:docMk/>
            <pc:sldMk cId="431903601" sldId="263"/>
            <ac:picMk id="2" creationId="{24425DA7-67CB-2F27-6E4F-8DA35D11E2C4}"/>
          </ac:picMkLst>
        </pc:picChg>
        <pc:picChg chg="mod">
          <ac:chgData name="Rebecca Curran-Scarlett" userId="4e969568-d2e5-4afa-9d3a-8d6cab54ae3b" providerId="ADAL" clId="{F27FEA47-77AF-457F-B9B7-A957F0DFE38F}" dt="2025-02-18T17:56:21.059" v="2900" actId="962"/>
          <ac:picMkLst>
            <pc:docMk/>
            <pc:sldMk cId="431903601" sldId="263"/>
            <ac:picMk id="5" creationId="{5AA7C660-A1A9-3C64-5C61-21A34640B13D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7:44:36.383" v="1767" actId="962"/>
        <pc:sldMkLst>
          <pc:docMk/>
          <pc:sldMk cId="2219292084" sldId="264"/>
        </pc:sldMkLst>
        <pc:picChg chg="mod">
          <ac:chgData name="Rebecca Curran-Scarlett" userId="4e969568-d2e5-4afa-9d3a-8d6cab54ae3b" providerId="ADAL" clId="{F27FEA47-77AF-457F-B9B7-A957F0DFE38F}" dt="2025-02-18T17:44:21.615" v="1731" actId="962"/>
          <ac:picMkLst>
            <pc:docMk/>
            <pc:sldMk cId="2219292084" sldId="264"/>
            <ac:picMk id="3" creationId="{B1FE663C-9EB0-D4C5-D7AA-72175A90D591}"/>
          </ac:picMkLst>
        </pc:picChg>
        <pc:picChg chg="mod">
          <ac:chgData name="Rebecca Curran-Scarlett" userId="4e969568-d2e5-4afa-9d3a-8d6cab54ae3b" providerId="ADAL" clId="{F27FEA47-77AF-457F-B9B7-A957F0DFE38F}" dt="2025-02-18T17:44:36.383" v="1767" actId="962"/>
          <ac:picMkLst>
            <pc:docMk/>
            <pc:sldMk cId="2219292084" sldId="264"/>
            <ac:picMk id="8" creationId="{A60A9F5F-6600-CCF3-C2C3-E8E7682B2DF6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7:55:55.974" v="2899" actId="962"/>
        <pc:sldMkLst>
          <pc:docMk/>
          <pc:sldMk cId="2913700105" sldId="265"/>
        </pc:sldMkLst>
        <pc:spChg chg="mod">
          <ac:chgData name="Rebecca Curran-Scarlett" userId="4e969568-d2e5-4afa-9d3a-8d6cab54ae3b" providerId="ADAL" clId="{F27FEA47-77AF-457F-B9B7-A957F0DFE38F}" dt="2025-02-18T17:51:01.999" v="2884" actId="962"/>
          <ac:spMkLst>
            <pc:docMk/>
            <pc:sldMk cId="2913700105" sldId="265"/>
            <ac:spMk id="3" creationId="{AAF3D63D-1874-D5BC-E696-934FD8E0FE17}"/>
          </ac:spMkLst>
        </pc:spChg>
        <pc:picChg chg="mod">
          <ac:chgData name="Rebecca Curran-Scarlett" userId="4e969568-d2e5-4afa-9d3a-8d6cab54ae3b" providerId="ADAL" clId="{F27FEA47-77AF-457F-B9B7-A957F0DFE38F}" dt="2025-02-18T17:55:55.974" v="2899" actId="962"/>
          <ac:picMkLst>
            <pc:docMk/>
            <pc:sldMk cId="2913700105" sldId="265"/>
            <ac:picMk id="4" creationId="{E3943A87-B068-A63E-761E-A73A101918E1}"/>
          </ac:picMkLst>
        </pc:picChg>
        <pc:picChg chg="mod">
          <ac:chgData name="Rebecca Curran-Scarlett" userId="4e969568-d2e5-4afa-9d3a-8d6cab54ae3b" providerId="ADAL" clId="{F27FEA47-77AF-457F-B9B7-A957F0DFE38F}" dt="2025-02-18T17:42:14.179" v="1213" actId="962"/>
          <ac:picMkLst>
            <pc:docMk/>
            <pc:sldMk cId="2913700105" sldId="265"/>
            <ac:picMk id="5" creationId="{68A20205-8C36-50AF-7F14-3AD6ECF9D948}"/>
          </ac:picMkLst>
        </pc:picChg>
        <pc:picChg chg="mod">
          <ac:chgData name="Rebecca Curran-Scarlett" userId="4e969568-d2e5-4afa-9d3a-8d6cab54ae3b" providerId="ADAL" clId="{F27FEA47-77AF-457F-B9B7-A957F0DFE38F}" dt="2025-02-18T17:42:30.986" v="1291" actId="962"/>
          <ac:picMkLst>
            <pc:docMk/>
            <pc:sldMk cId="2913700105" sldId="265"/>
            <ac:picMk id="7" creationId="{B1B760C8-9341-E9D7-0E6B-25C176265582}"/>
          </ac:picMkLst>
        </pc:picChg>
        <pc:picChg chg="mod">
          <ac:chgData name="Rebecca Curran-Scarlett" userId="4e969568-d2e5-4afa-9d3a-8d6cab54ae3b" providerId="ADAL" clId="{F27FEA47-77AF-457F-B9B7-A957F0DFE38F}" dt="2025-02-18T17:42:56.355" v="1375" actId="962"/>
          <ac:picMkLst>
            <pc:docMk/>
            <pc:sldMk cId="2913700105" sldId="265"/>
            <ac:picMk id="8" creationId="{B8906D34-310E-8590-BC46-4A2E27ECDA5B}"/>
          </ac:picMkLst>
        </pc:picChg>
        <pc:picChg chg="mod">
          <ac:chgData name="Rebecca Curran-Scarlett" userId="4e969568-d2e5-4afa-9d3a-8d6cab54ae3b" providerId="ADAL" clId="{F27FEA47-77AF-457F-B9B7-A957F0DFE38F}" dt="2025-02-18T17:43:20.404" v="1441" actId="962"/>
          <ac:picMkLst>
            <pc:docMk/>
            <pc:sldMk cId="2913700105" sldId="265"/>
            <ac:picMk id="9" creationId="{D975B532-D201-BDCD-5F1A-699BB6BDB8DC}"/>
          </ac:picMkLst>
        </pc:picChg>
      </pc:sldChg>
      <pc:sldChg chg="modSp mod">
        <pc:chgData name="Rebecca Curran-Scarlett" userId="4e969568-d2e5-4afa-9d3a-8d6cab54ae3b" providerId="ADAL" clId="{F27FEA47-77AF-457F-B9B7-A957F0DFE38F}" dt="2025-02-18T17:57:18.761" v="2901" actId="962"/>
        <pc:sldMkLst>
          <pc:docMk/>
          <pc:sldMk cId="226159534" sldId="266"/>
        </pc:sldMkLst>
        <pc:spChg chg="mod">
          <ac:chgData name="Rebecca Curran-Scarlett" userId="4e969568-d2e5-4afa-9d3a-8d6cab54ae3b" providerId="ADAL" clId="{F27FEA47-77AF-457F-B9B7-A957F0DFE38F}" dt="2025-02-18T17:51:02.017" v="2885" actId="962"/>
          <ac:spMkLst>
            <pc:docMk/>
            <pc:sldMk cId="226159534" sldId="266"/>
            <ac:spMk id="3" creationId="{02EF0610-CC6E-5F5B-3246-9ED0BFAAA89D}"/>
          </ac:spMkLst>
        </pc:spChg>
        <pc:picChg chg="mod">
          <ac:chgData name="Rebecca Curran-Scarlett" userId="4e969568-d2e5-4afa-9d3a-8d6cab54ae3b" providerId="ADAL" clId="{F27FEA47-77AF-457F-B9B7-A957F0DFE38F}" dt="2025-02-18T17:57:18.761" v="2901" actId="962"/>
          <ac:picMkLst>
            <pc:docMk/>
            <pc:sldMk cId="226159534" sldId="266"/>
            <ac:picMk id="4" creationId="{AAD8F21F-9740-821B-78CF-0EEC042342CC}"/>
          </ac:picMkLst>
        </pc:picChg>
        <pc:picChg chg="mod">
          <ac:chgData name="Rebecca Curran-Scarlett" userId="4e969568-d2e5-4afa-9d3a-8d6cab54ae3b" providerId="ADAL" clId="{F27FEA47-77AF-457F-B9B7-A957F0DFE38F}" dt="2025-02-18T17:46:43.530" v="2169" actId="962"/>
          <ac:picMkLst>
            <pc:docMk/>
            <pc:sldMk cId="226159534" sldId="266"/>
            <ac:picMk id="5" creationId="{DDABC8BC-EA55-5FF6-3BBF-480C3A8B181A}"/>
          </ac:picMkLst>
        </pc:picChg>
        <pc:picChg chg="mod">
          <ac:chgData name="Rebecca Curran-Scarlett" userId="4e969568-d2e5-4afa-9d3a-8d6cab54ae3b" providerId="ADAL" clId="{F27FEA47-77AF-457F-B9B7-A957F0DFE38F}" dt="2025-02-18T17:47:18.881" v="2299" actId="962"/>
          <ac:picMkLst>
            <pc:docMk/>
            <pc:sldMk cId="226159534" sldId="266"/>
            <ac:picMk id="7" creationId="{4C53FFA6-B015-531D-CACE-8EC4BE7BB9BD}"/>
          </ac:picMkLst>
        </pc:picChg>
        <pc:picChg chg="mod">
          <ac:chgData name="Rebecca Curran-Scarlett" userId="4e969568-d2e5-4afa-9d3a-8d6cab54ae3b" providerId="ADAL" clId="{F27FEA47-77AF-457F-B9B7-A957F0DFE38F}" dt="2025-02-18T17:47:05.350" v="2283" actId="962"/>
          <ac:picMkLst>
            <pc:docMk/>
            <pc:sldMk cId="226159534" sldId="266"/>
            <ac:picMk id="8" creationId="{50ADCFC0-6164-3675-E84E-1DABEA2C579A}"/>
          </ac:picMkLst>
        </pc:picChg>
      </pc:sldChg>
      <pc:sldChg chg="modSp new del mod">
        <pc:chgData name="Rebecca Curran-Scarlett" userId="4e969568-d2e5-4afa-9d3a-8d6cab54ae3b" providerId="ADAL" clId="{F27FEA47-77AF-457F-B9B7-A957F0DFE38F}" dt="2025-02-18T14:53:19.011" v="20" actId="47"/>
        <pc:sldMkLst>
          <pc:docMk/>
          <pc:sldMk cId="842304023" sldId="267"/>
        </pc:sldMkLst>
        <pc:spChg chg="mod">
          <ac:chgData name="Rebecca Curran-Scarlett" userId="4e969568-d2e5-4afa-9d3a-8d6cab54ae3b" providerId="ADAL" clId="{F27FEA47-77AF-457F-B9B7-A957F0DFE38F}" dt="2025-02-18T14:46:35.593" v="9" actId="20577"/>
          <ac:spMkLst>
            <pc:docMk/>
            <pc:sldMk cId="842304023" sldId="267"/>
            <ac:spMk id="2" creationId="{4F911BF3-0EA0-2E1E-136A-7766F737D82D}"/>
          </ac:spMkLst>
        </pc:spChg>
        <pc:spChg chg="mod">
          <ac:chgData name="Rebecca Curran-Scarlett" userId="4e969568-d2e5-4afa-9d3a-8d6cab54ae3b" providerId="ADAL" clId="{F27FEA47-77AF-457F-B9B7-A957F0DFE38F}" dt="2025-02-18T14:46:37.032" v="19" actId="20577"/>
          <ac:spMkLst>
            <pc:docMk/>
            <pc:sldMk cId="842304023" sldId="267"/>
            <ac:spMk id="3" creationId="{FD8B4FB2-8CF2-78E4-3EC8-11718DAD1E17}"/>
          </ac:spMkLst>
        </pc:spChg>
      </pc:sldChg>
      <pc:sldChg chg="addSp delSp modSp add mod ord">
        <pc:chgData name="Rebecca Curran-Scarlett" userId="4e969568-d2e5-4afa-9d3a-8d6cab54ae3b" providerId="ADAL" clId="{F27FEA47-77AF-457F-B9B7-A957F0DFE38F}" dt="2025-02-18T17:57:46.017" v="2905" actId="1076"/>
        <pc:sldMkLst>
          <pc:docMk/>
          <pc:sldMk cId="2227579087" sldId="267"/>
        </pc:sldMkLst>
        <pc:spChg chg="mod">
          <ac:chgData name="Rebecca Curran-Scarlett" userId="4e969568-d2e5-4afa-9d3a-8d6cab54ae3b" providerId="ADAL" clId="{F27FEA47-77AF-457F-B9B7-A957F0DFE38F}" dt="2025-02-18T17:57:46.017" v="2905" actId="1076"/>
          <ac:spMkLst>
            <pc:docMk/>
            <pc:sldMk cId="2227579087" sldId="267"/>
            <ac:spMk id="4" creationId="{AFE69AEA-B252-F3A7-122F-976F20671E37}"/>
          </ac:spMkLst>
        </pc:spChg>
        <pc:spChg chg="add del mod">
          <ac:chgData name="Rebecca Curran-Scarlett" userId="4e969568-d2e5-4afa-9d3a-8d6cab54ae3b" providerId="ADAL" clId="{F27FEA47-77AF-457F-B9B7-A957F0DFE38F}" dt="2025-02-18T16:31:26.740" v="25"/>
          <ac:spMkLst>
            <pc:docMk/>
            <pc:sldMk cId="2227579087" sldId="267"/>
            <ac:spMk id="6" creationId="{93245BBF-CB75-4BCE-8677-4E6F0FEE83FC}"/>
          </ac:spMkLst>
        </pc:spChg>
        <pc:picChg chg="del">
          <ac:chgData name="Rebecca Curran-Scarlett" userId="4e969568-d2e5-4afa-9d3a-8d6cab54ae3b" providerId="ADAL" clId="{F27FEA47-77AF-457F-B9B7-A957F0DFE38F}" dt="2025-02-18T16:31:23.748" v="24" actId="478"/>
          <ac:picMkLst>
            <pc:docMk/>
            <pc:sldMk cId="2227579087" sldId="267"/>
            <ac:picMk id="2" creationId="{5264300D-1A9F-9FFD-167D-45E9D2665E82}"/>
          </ac:picMkLst>
        </pc:picChg>
        <pc:picChg chg="mod">
          <ac:chgData name="Rebecca Curran-Scarlett" userId="4e969568-d2e5-4afa-9d3a-8d6cab54ae3b" providerId="ADAL" clId="{F27FEA47-77AF-457F-B9B7-A957F0DFE38F}" dt="2025-02-18T17:57:38.156" v="2903" actId="962"/>
          <ac:picMkLst>
            <pc:docMk/>
            <pc:sldMk cId="2227579087" sldId="267"/>
            <ac:picMk id="5" creationId="{932C0467-5689-7D2D-67CB-F64A25D62E38}"/>
          </ac:picMkLst>
        </pc:picChg>
        <pc:picChg chg="add mod">
          <ac:chgData name="Rebecca Curran-Scarlett" userId="4e969568-d2e5-4afa-9d3a-8d6cab54ae3b" providerId="ADAL" clId="{F27FEA47-77AF-457F-B9B7-A957F0DFE38F}" dt="2025-02-18T17:48:31.027" v="2550" actId="962"/>
          <ac:picMkLst>
            <pc:docMk/>
            <pc:sldMk cId="2227579087" sldId="267"/>
            <ac:picMk id="7" creationId="{C8066986-8137-B298-A93C-C1AAA72FBB3D}"/>
          </ac:picMkLst>
        </pc:picChg>
      </pc:sldChg>
      <pc:sldChg chg="addSp delSp modSp add mod">
        <pc:chgData name="Rebecca Curran-Scarlett" userId="4e969568-d2e5-4afa-9d3a-8d6cab54ae3b" providerId="ADAL" clId="{F27FEA47-77AF-457F-B9B7-A957F0DFE38F}" dt="2025-02-18T17:57:53.850" v="2906" actId="962"/>
        <pc:sldMkLst>
          <pc:docMk/>
          <pc:sldMk cId="3691163383" sldId="268"/>
        </pc:sldMkLst>
        <pc:spChg chg="add del mod">
          <ac:chgData name="Rebecca Curran-Scarlett" userId="4e969568-d2e5-4afa-9d3a-8d6cab54ae3b" providerId="ADAL" clId="{F27FEA47-77AF-457F-B9B7-A957F0DFE38F}" dt="2025-02-18T16:33:13.486" v="55"/>
          <ac:spMkLst>
            <pc:docMk/>
            <pc:sldMk cId="3691163383" sldId="268"/>
            <ac:spMk id="3" creationId="{EEB9640F-C448-D7DD-CABC-D6183B707A41}"/>
          </ac:spMkLst>
        </pc:spChg>
        <pc:spChg chg="mod">
          <ac:chgData name="Rebecca Curran-Scarlett" userId="4e969568-d2e5-4afa-9d3a-8d6cab54ae3b" providerId="ADAL" clId="{F27FEA47-77AF-457F-B9B7-A957F0DFE38F}" dt="2025-02-18T16:34:08.149" v="102" actId="20577"/>
          <ac:spMkLst>
            <pc:docMk/>
            <pc:sldMk cId="3691163383" sldId="268"/>
            <ac:spMk id="4" creationId="{B51B2C61-689C-9E7A-8F49-A8FC519D8B4D}"/>
          </ac:spMkLst>
        </pc:spChg>
        <pc:picChg chg="mod">
          <ac:chgData name="Rebecca Curran-Scarlett" userId="4e969568-d2e5-4afa-9d3a-8d6cab54ae3b" providerId="ADAL" clId="{F27FEA47-77AF-457F-B9B7-A957F0DFE38F}" dt="2025-02-18T17:57:53.850" v="2906" actId="962"/>
          <ac:picMkLst>
            <pc:docMk/>
            <pc:sldMk cId="3691163383" sldId="268"/>
            <ac:picMk id="5" creationId="{87F4C984-2042-8C6B-D496-1A3F587CED8C}"/>
          </ac:picMkLst>
        </pc:picChg>
        <pc:picChg chg="add mod">
          <ac:chgData name="Rebecca Curran-Scarlett" userId="4e969568-d2e5-4afa-9d3a-8d6cab54ae3b" providerId="ADAL" clId="{F27FEA47-77AF-457F-B9B7-A957F0DFE38F}" dt="2025-02-18T17:50:01.018" v="2847" actId="962"/>
          <ac:picMkLst>
            <pc:docMk/>
            <pc:sldMk cId="3691163383" sldId="268"/>
            <ac:picMk id="6" creationId="{105C2035-25D5-E606-F1D3-1923DC3F0B93}"/>
          </ac:picMkLst>
        </pc:picChg>
        <pc:picChg chg="del">
          <ac:chgData name="Rebecca Curran-Scarlett" userId="4e969568-d2e5-4afa-9d3a-8d6cab54ae3b" providerId="ADAL" clId="{F27FEA47-77AF-457F-B9B7-A957F0DFE38F}" dt="2025-02-18T16:33:09.933" v="54" actId="478"/>
          <ac:picMkLst>
            <pc:docMk/>
            <pc:sldMk cId="3691163383" sldId="268"/>
            <ac:picMk id="7" creationId="{F123B7B4-04E1-9C2D-55D7-3B1FEC760874}"/>
          </ac:picMkLst>
        </pc:picChg>
      </pc:sldChg>
      <pc:sldChg chg="delSp modSp add mod">
        <pc:chgData name="Rebecca Curran-Scarlett" userId="4e969568-d2e5-4afa-9d3a-8d6cab54ae3b" providerId="ADAL" clId="{F27FEA47-77AF-457F-B9B7-A957F0DFE38F}" dt="2025-02-18T17:57:29.115" v="2902" actId="962"/>
        <pc:sldMkLst>
          <pc:docMk/>
          <pc:sldMk cId="1654316067" sldId="269"/>
        </pc:sldMkLst>
        <pc:spChg chg="mod">
          <ac:chgData name="Rebecca Curran-Scarlett" userId="4e969568-d2e5-4afa-9d3a-8d6cab54ae3b" providerId="ADAL" clId="{F27FEA47-77AF-457F-B9B7-A957F0DFE38F}" dt="2025-02-18T17:09:07.670" v="217" actId="120"/>
          <ac:spMkLst>
            <pc:docMk/>
            <pc:sldMk cId="1654316067" sldId="269"/>
            <ac:spMk id="2" creationId="{55DC5323-2896-CA60-D70F-92365D069E1E}"/>
          </ac:spMkLst>
        </pc:spChg>
        <pc:spChg chg="mod">
          <ac:chgData name="Rebecca Curran-Scarlett" userId="4e969568-d2e5-4afa-9d3a-8d6cab54ae3b" providerId="ADAL" clId="{F27FEA47-77AF-457F-B9B7-A957F0DFE38F}" dt="2025-02-18T17:20:39.975" v="621" actId="207"/>
          <ac:spMkLst>
            <pc:docMk/>
            <pc:sldMk cId="1654316067" sldId="269"/>
            <ac:spMk id="3" creationId="{4A4446B8-9C5C-F715-47A2-248EADF6401E}"/>
          </ac:spMkLst>
        </pc:spChg>
        <pc:picChg chg="mod">
          <ac:chgData name="Rebecca Curran-Scarlett" userId="4e969568-d2e5-4afa-9d3a-8d6cab54ae3b" providerId="ADAL" clId="{F27FEA47-77AF-457F-B9B7-A957F0DFE38F}" dt="2025-02-18T17:57:29.115" v="2902" actId="962"/>
          <ac:picMkLst>
            <pc:docMk/>
            <pc:sldMk cId="1654316067" sldId="269"/>
            <ac:picMk id="4" creationId="{C8B53740-D84E-9913-79E1-DC968BAB0256}"/>
          </ac:picMkLst>
        </pc:picChg>
        <pc:picChg chg="del">
          <ac:chgData name="Rebecca Curran-Scarlett" userId="4e969568-d2e5-4afa-9d3a-8d6cab54ae3b" providerId="ADAL" clId="{F27FEA47-77AF-457F-B9B7-A957F0DFE38F}" dt="2025-02-18T16:41:21.704" v="210" actId="478"/>
          <ac:picMkLst>
            <pc:docMk/>
            <pc:sldMk cId="1654316067" sldId="269"/>
            <ac:picMk id="5" creationId="{945ECEDD-AA56-61F8-A7AB-2C26EC5785F9}"/>
          </ac:picMkLst>
        </pc:picChg>
        <pc:picChg chg="del">
          <ac:chgData name="Rebecca Curran-Scarlett" userId="4e969568-d2e5-4afa-9d3a-8d6cab54ae3b" providerId="ADAL" clId="{F27FEA47-77AF-457F-B9B7-A957F0DFE38F}" dt="2025-02-18T16:41:25.908" v="212" actId="478"/>
          <ac:picMkLst>
            <pc:docMk/>
            <pc:sldMk cId="1654316067" sldId="269"/>
            <ac:picMk id="7" creationId="{76C8812A-EEEC-2391-C114-842EC943CAC8}"/>
          </ac:picMkLst>
        </pc:picChg>
        <pc:picChg chg="del mod">
          <ac:chgData name="Rebecca Curran-Scarlett" userId="4e969568-d2e5-4afa-9d3a-8d6cab54ae3b" providerId="ADAL" clId="{F27FEA47-77AF-457F-B9B7-A957F0DFE38F}" dt="2025-02-18T16:41:23.861" v="211" actId="478"/>
          <ac:picMkLst>
            <pc:docMk/>
            <pc:sldMk cId="1654316067" sldId="269"/>
            <ac:picMk id="8" creationId="{E6C0BBB7-0EB4-CAB3-0097-356BB43FD320}"/>
          </ac:picMkLst>
        </pc:picChg>
      </pc:sldChg>
      <pc:sldChg chg="addSp delSp modSp add mod ord">
        <pc:chgData name="Rebecca Curran-Scarlett" userId="4e969568-d2e5-4afa-9d3a-8d6cab54ae3b" providerId="ADAL" clId="{F27FEA47-77AF-457F-B9B7-A957F0DFE38F}" dt="2025-02-19T19:19:30.524" v="3048" actId="962"/>
        <pc:sldMkLst>
          <pc:docMk/>
          <pc:sldMk cId="75388430" sldId="270"/>
        </pc:sldMkLst>
        <pc:spChg chg="del">
          <ac:chgData name="Rebecca Curran-Scarlett" userId="4e969568-d2e5-4afa-9d3a-8d6cab54ae3b" providerId="ADAL" clId="{F27FEA47-77AF-457F-B9B7-A957F0DFE38F}" dt="2025-02-19T19:10:15.355" v="2994" actId="478"/>
          <ac:spMkLst>
            <pc:docMk/>
            <pc:sldMk cId="75388430" sldId="270"/>
            <ac:spMk id="2" creationId="{1A470D06-97B5-F3AE-DF80-97882248B994}"/>
          </ac:spMkLst>
        </pc:spChg>
        <pc:spChg chg="mod ord">
          <ac:chgData name="Rebecca Curran-Scarlett" userId="4e969568-d2e5-4afa-9d3a-8d6cab54ae3b" providerId="ADAL" clId="{F27FEA47-77AF-457F-B9B7-A957F0DFE38F}" dt="2025-02-19T19:14:50.721" v="3047" actId="20577"/>
          <ac:spMkLst>
            <pc:docMk/>
            <pc:sldMk cId="75388430" sldId="270"/>
            <ac:spMk id="3" creationId="{8D073E83-1481-65DF-8996-187935E1F7B8}"/>
          </ac:spMkLst>
        </pc:spChg>
        <pc:spChg chg="add del mod">
          <ac:chgData name="Rebecca Curran-Scarlett" userId="4e969568-d2e5-4afa-9d3a-8d6cab54ae3b" providerId="ADAL" clId="{F27FEA47-77AF-457F-B9B7-A957F0DFE38F}" dt="2025-02-19T19:10:18.021" v="2995" actId="478"/>
          <ac:spMkLst>
            <pc:docMk/>
            <pc:sldMk cId="75388430" sldId="270"/>
            <ac:spMk id="6" creationId="{73D2512C-920C-88FD-1892-4973556157E3}"/>
          </ac:spMkLst>
        </pc:spChg>
        <pc:spChg chg="add del">
          <ac:chgData name="Rebecca Curran-Scarlett" userId="4e969568-d2e5-4afa-9d3a-8d6cab54ae3b" providerId="ADAL" clId="{F27FEA47-77AF-457F-B9B7-A957F0DFE38F}" dt="2025-02-19T19:12:08.365" v="3020" actId="26606"/>
          <ac:spMkLst>
            <pc:docMk/>
            <pc:sldMk cId="75388430" sldId="270"/>
            <ac:spMk id="35" creationId="{CA39D4CA-B21D-BB5B-24A1-EE0DCBABCC64}"/>
          </ac:spMkLst>
        </pc:spChg>
        <pc:spChg chg="add del">
          <ac:chgData name="Rebecca Curran-Scarlett" userId="4e969568-d2e5-4afa-9d3a-8d6cab54ae3b" providerId="ADAL" clId="{F27FEA47-77AF-457F-B9B7-A957F0DFE38F}" dt="2025-02-19T19:12:08.365" v="3020" actId="26606"/>
          <ac:spMkLst>
            <pc:docMk/>
            <pc:sldMk cId="75388430" sldId="270"/>
            <ac:spMk id="37" creationId="{EE3E4E2D-A698-BA1C-24D8-2769455ED83C}"/>
          </ac:spMkLst>
        </pc:spChg>
        <pc:spChg chg="add del">
          <ac:chgData name="Rebecca Curran-Scarlett" userId="4e969568-d2e5-4afa-9d3a-8d6cab54ae3b" providerId="ADAL" clId="{F27FEA47-77AF-457F-B9B7-A957F0DFE38F}" dt="2025-02-19T19:12:08.365" v="3020" actId="26606"/>
          <ac:spMkLst>
            <pc:docMk/>
            <pc:sldMk cId="75388430" sldId="270"/>
            <ac:spMk id="39" creationId="{810F034F-E971-667B-8A4D-9CA05126B0C0}"/>
          </ac:spMkLst>
        </pc:spChg>
        <pc:spChg chg="add del">
          <ac:chgData name="Rebecca Curran-Scarlett" userId="4e969568-d2e5-4afa-9d3a-8d6cab54ae3b" providerId="ADAL" clId="{F27FEA47-77AF-457F-B9B7-A957F0DFE38F}" dt="2025-02-19T19:12:08.365" v="3020" actId="26606"/>
          <ac:spMkLst>
            <pc:docMk/>
            <pc:sldMk cId="75388430" sldId="270"/>
            <ac:spMk id="41" creationId="{C8263D02-F4CA-02C6-7E31-3CE6A0F4C1CF}"/>
          </ac:spMkLst>
        </pc:spChg>
        <pc:spChg chg="add del">
          <ac:chgData name="Rebecca Curran-Scarlett" userId="4e969568-d2e5-4afa-9d3a-8d6cab54ae3b" providerId="ADAL" clId="{F27FEA47-77AF-457F-B9B7-A957F0DFE38F}" dt="2025-02-19T19:11:28.512" v="3003" actId="26606"/>
          <ac:spMkLst>
            <pc:docMk/>
            <pc:sldMk cId="75388430" sldId="270"/>
            <ac:spMk id="46" creationId="{7FF47CB7-972F-479F-A36D-9E72D26EC8DA}"/>
          </ac:spMkLst>
        </pc:spChg>
        <pc:spChg chg="add del">
          <ac:chgData name="Rebecca Curran-Scarlett" userId="4e969568-d2e5-4afa-9d3a-8d6cab54ae3b" providerId="ADAL" clId="{F27FEA47-77AF-457F-B9B7-A957F0DFE38F}" dt="2025-02-19T19:11:28.512" v="3003" actId="26606"/>
          <ac:spMkLst>
            <pc:docMk/>
            <pc:sldMk cId="75388430" sldId="270"/>
            <ac:spMk id="48" creationId="{0D153B68-5844-490D-8E67-F616D6D721CA}"/>
          </ac:spMkLst>
        </pc:spChg>
        <pc:spChg chg="add del">
          <ac:chgData name="Rebecca Curran-Scarlett" userId="4e969568-d2e5-4afa-9d3a-8d6cab54ae3b" providerId="ADAL" clId="{F27FEA47-77AF-457F-B9B7-A957F0DFE38F}" dt="2025-02-19T19:11:28.512" v="3003" actId="26606"/>
          <ac:spMkLst>
            <pc:docMk/>
            <pc:sldMk cId="75388430" sldId="270"/>
            <ac:spMk id="50" creationId="{9A0D773F-7A7D-4DBB-9DEA-86BB8B8F4BC8}"/>
          </ac:spMkLst>
        </pc:spChg>
        <pc:spChg chg="add del">
          <ac:chgData name="Rebecca Curran-Scarlett" userId="4e969568-d2e5-4afa-9d3a-8d6cab54ae3b" providerId="ADAL" clId="{F27FEA47-77AF-457F-B9B7-A957F0DFE38F}" dt="2025-02-19T19:11:31.395" v="3005" actId="26606"/>
          <ac:spMkLst>
            <pc:docMk/>
            <pc:sldMk cId="75388430" sldId="270"/>
            <ac:spMk id="52" creationId="{3346177D-ADC4-4968-B747-5CFCD390B5B9}"/>
          </ac:spMkLst>
        </pc:spChg>
        <pc:spChg chg="add del">
          <ac:chgData name="Rebecca Curran-Scarlett" userId="4e969568-d2e5-4afa-9d3a-8d6cab54ae3b" providerId="ADAL" clId="{F27FEA47-77AF-457F-B9B7-A957F0DFE38F}" dt="2025-02-19T19:11:31.395" v="3005" actId="26606"/>
          <ac:spMkLst>
            <pc:docMk/>
            <pc:sldMk cId="75388430" sldId="270"/>
            <ac:spMk id="53" creationId="{0844A943-BF79-4FEA-ABB1-3BD54D236606}"/>
          </ac:spMkLst>
        </pc:spChg>
        <pc:spChg chg="add del">
          <ac:chgData name="Rebecca Curran-Scarlett" userId="4e969568-d2e5-4afa-9d3a-8d6cab54ae3b" providerId="ADAL" clId="{F27FEA47-77AF-457F-B9B7-A957F0DFE38F}" dt="2025-02-19T19:11:31.395" v="3005" actId="26606"/>
          <ac:spMkLst>
            <pc:docMk/>
            <pc:sldMk cId="75388430" sldId="270"/>
            <ac:spMk id="54" creationId="{6437CC72-F4A8-4DC3-AFAB-D22C482C8100}"/>
          </ac:spMkLst>
        </pc:spChg>
        <pc:spChg chg="add del">
          <ac:chgData name="Rebecca Curran-Scarlett" userId="4e969568-d2e5-4afa-9d3a-8d6cab54ae3b" providerId="ADAL" clId="{F27FEA47-77AF-457F-B9B7-A957F0DFE38F}" dt="2025-02-19T19:11:32.082" v="3007" actId="26606"/>
          <ac:spMkLst>
            <pc:docMk/>
            <pc:sldMk cId="75388430" sldId="270"/>
            <ac:spMk id="56" creationId="{B6FACB3C-9069-4791-BC5C-0DB7CD19B853}"/>
          </ac:spMkLst>
        </pc:spChg>
        <pc:spChg chg="add del">
          <ac:chgData name="Rebecca Curran-Scarlett" userId="4e969568-d2e5-4afa-9d3a-8d6cab54ae3b" providerId="ADAL" clId="{F27FEA47-77AF-457F-B9B7-A957F0DFE38F}" dt="2025-02-19T19:11:32.082" v="3007" actId="26606"/>
          <ac:spMkLst>
            <pc:docMk/>
            <pc:sldMk cId="75388430" sldId="270"/>
            <ac:spMk id="57" creationId="{71F2038E-D777-4B76-81DD-DD13EE91B9DD}"/>
          </ac:spMkLst>
        </pc:spChg>
        <pc:spChg chg="add del">
          <ac:chgData name="Rebecca Curran-Scarlett" userId="4e969568-d2e5-4afa-9d3a-8d6cab54ae3b" providerId="ADAL" clId="{F27FEA47-77AF-457F-B9B7-A957F0DFE38F}" dt="2025-02-19T19:11:36.915" v="3009" actId="26606"/>
          <ac:spMkLst>
            <pc:docMk/>
            <pc:sldMk cId="75388430" sldId="270"/>
            <ac:spMk id="63" creationId="{2EB492CD-616E-47F8-933B-5E2D952A0593}"/>
          </ac:spMkLst>
        </pc:spChg>
        <pc:spChg chg="add del">
          <ac:chgData name="Rebecca Curran-Scarlett" userId="4e969568-d2e5-4afa-9d3a-8d6cab54ae3b" providerId="ADAL" clId="{F27FEA47-77AF-457F-B9B7-A957F0DFE38F}" dt="2025-02-19T19:11:36.915" v="3009" actId="26606"/>
          <ac:spMkLst>
            <pc:docMk/>
            <pc:sldMk cId="75388430" sldId="270"/>
            <ac:spMk id="64" creationId="{59383CF9-23B5-4335-9B21-1791C4CF1C75}"/>
          </ac:spMkLst>
        </pc:spChg>
        <pc:spChg chg="add del">
          <ac:chgData name="Rebecca Curran-Scarlett" userId="4e969568-d2e5-4afa-9d3a-8d6cab54ae3b" providerId="ADAL" clId="{F27FEA47-77AF-457F-B9B7-A957F0DFE38F}" dt="2025-02-19T19:11:36.915" v="3009" actId="26606"/>
          <ac:spMkLst>
            <pc:docMk/>
            <pc:sldMk cId="75388430" sldId="270"/>
            <ac:spMk id="65" creationId="{0007FE00-9498-4706-B255-6437B0252C02}"/>
          </ac:spMkLst>
        </pc:spChg>
        <pc:spChg chg="add del">
          <ac:chgData name="Rebecca Curran-Scarlett" userId="4e969568-d2e5-4afa-9d3a-8d6cab54ae3b" providerId="ADAL" clId="{F27FEA47-77AF-457F-B9B7-A957F0DFE38F}" dt="2025-02-19T19:11:43.212" v="3011" actId="26606"/>
          <ac:spMkLst>
            <pc:docMk/>
            <pc:sldMk cId="75388430" sldId="270"/>
            <ac:spMk id="67" creationId="{DBC6133C-0615-4CE4-9132-37E609A9BDFA}"/>
          </ac:spMkLst>
        </pc:spChg>
        <pc:spChg chg="add del">
          <ac:chgData name="Rebecca Curran-Scarlett" userId="4e969568-d2e5-4afa-9d3a-8d6cab54ae3b" providerId="ADAL" clId="{F27FEA47-77AF-457F-B9B7-A957F0DFE38F}" dt="2025-02-19T19:11:43.212" v="3011" actId="26606"/>
          <ac:spMkLst>
            <pc:docMk/>
            <pc:sldMk cId="75388430" sldId="270"/>
            <ac:spMk id="68" creationId="{169CC832-2974-4E8D-90ED-3E2941BA7336}"/>
          </ac:spMkLst>
        </pc:spChg>
        <pc:spChg chg="add del">
          <ac:chgData name="Rebecca Curran-Scarlett" userId="4e969568-d2e5-4afa-9d3a-8d6cab54ae3b" providerId="ADAL" clId="{F27FEA47-77AF-457F-B9B7-A957F0DFE38F}" dt="2025-02-19T19:11:43.212" v="3011" actId="26606"/>
          <ac:spMkLst>
            <pc:docMk/>
            <pc:sldMk cId="75388430" sldId="270"/>
            <ac:spMk id="69" creationId="{55222F96-971A-4F90-B841-6BAB416C7AC1}"/>
          </ac:spMkLst>
        </pc:spChg>
        <pc:spChg chg="add del">
          <ac:chgData name="Rebecca Curran-Scarlett" userId="4e969568-d2e5-4afa-9d3a-8d6cab54ae3b" providerId="ADAL" clId="{F27FEA47-77AF-457F-B9B7-A957F0DFE38F}" dt="2025-02-19T19:11:43.212" v="3011" actId="26606"/>
          <ac:spMkLst>
            <pc:docMk/>
            <pc:sldMk cId="75388430" sldId="270"/>
            <ac:spMk id="70" creationId="{08980754-6F4B-43C9-B9BE-127B6BED6586}"/>
          </ac:spMkLst>
        </pc:spChg>
        <pc:spChg chg="add del">
          <ac:chgData name="Rebecca Curran-Scarlett" userId="4e969568-d2e5-4afa-9d3a-8d6cab54ae3b" providerId="ADAL" clId="{F27FEA47-77AF-457F-B9B7-A957F0DFE38F}" dt="2025-02-19T19:11:43.212" v="3011" actId="26606"/>
          <ac:spMkLst>
            <pc:docMk/>
            <pc:sldMk cId="75388430" sldId="270"/>
            <ac:spMk id="71" creationId="{2C1BBA94-3F40-40AA-8BB9-E69E25E537C1}"/>
          </ac:spMkLst>
        </pc:spChg>
        <pc:spChg chg="add del">
          <ac:chgData name="Rebecca Curran-Scarlett" userId="4e969568-d2e5-4afa-9d3a-8d6cab54ae3b" providerId="ADAL" clId="{F27FEA47-77AF-457F-B9B7-A957F0DFE38F}" dt="2025-02-19T19:11:51.219" v="3013" actId="26606"/>
          <ac:spMkLst>
            <pc:docMk/>
            <pc:sldMk cId="75388430" sldId="270"/>
            <ac:spMk id="73" creationId="{4AC6B390-BC59-4F1D-A0EE-D71A92F0A0B2}"/>
          </ac:spMkLst>
        </pc:spChg>
        <pc:spChg chg="add del">
          <ac:chgData name="Rebecca Curran-Scarlett" userId="4e969568-d2e5-4afa-9d3a-8d6cab54ae3b" providerId="ADAL" clId="{F27FEA47-77AF-457F-B9B7-A957F0DFE38F}" dt="2025-02-19T19:11:51.219" v="3013" actId="26606"/>
          <ac:spMkLst>
            <pc:docMk/>
            <pc:sldMk cId="75388430" sldId="270"/>
            <ac:spMk id="74" creationId="{B6C60D79-16F1-4C4B-B7E3-7634E7069CDE}"/>
          </ac:spMkLst>
        </pc:spChg>
        <pc:spChg chg="add del">
          <ac:chgData name="Rebecca Curran-Scarlett" userId="4e969568-d2e5-4afa-9d3a-8d6cab54ae3b" providerId="ADAL" clId="{F27FEA47-77AF-457F-B9B7-A957F0DFE38F}" dt="2025-02-19T19:11:51.219" v="3013" actId="26606"/>
          <ac:spMkLst>
            <pc:docMk/>
            <pc:sldMk cId="75388430" sldId="270"/>
            <ac:spMk id="75" creationId="{426B127E-6498-4C77-9C9D-4553A5113B80}"/>
          </ac:spMkLst>
        </pc:spChg>
        <pc:spChg chg="add del">
          <ac:chgData name="Rebecca Curran-Scarlett" userId="4e969568-d2e5-4afa-9d3a-8d6cab54ae3b" providerId="ADAL" clId="{F27FEA47-77AF-457F-B9B7-A957F0DFE38F}" dt="2025-02-19T19:11:55.511" v="3015" actId="26606"/>
          <ac:spMkLst>
            <pc:docMk/>
            <pc:sldMk cId="75388430" sldId="270"/>
            <ac:spMk id="77" creationId="{3346177D-ADC4-4968-B747-5CFCD390B5B9}"/>
          </ac:spMkLst>
        </pc:spChg>
        <pc:spChg chg="add del">
          <ac:chgData name="Rebecca Curran-Scarlett" userId="4e969568-d2e5-4afa-9d3a-8d6cab54ae3b" providerId="ADAL" clId="{F27FEA47-77AF-457F-B9B7-A957F0DFE38F}" dt="2025-02-19T19:11:55.511" v="3015" actId="26606"/>
          <ac:spMkLst>
            <pc:docMk/>
            <pc:sldMk cId="75388430" sldId="270"/>
            <ac:spMk id="78" creationId="{0844A943-BF79-4FEA-ABB1-3BD54D236606}"/>
          </ac:spMkLst>
        </pc:spChg>
        <pc:spChg chg="add del">
          <ac:chgData name="Rebecca Curran-Scarlett" userId="4e969568-d2e5-4afa-9d3a-8d6cab54ae3b" providerId="ADAL" clId="{F27FEA47-77AF-457F-B9B7-A957F0DFE38F}" dt="2025-02-19T19:11:55.511" v="3015" actId="26606"/>
          <ac:spMkLst>
            <pc:docMk/>
            <pc:sldMk cId="75388430" sldId="270"/>
            <ac:spMk id="79" creationId="{6437CC72-F4A8-4DC3-AFAB-D22C482C8100}"/>
          </ac:spMkLst>
        </pc:spChg>
        <pc:spChg chg="add del">
          <ac:chgData name="Rebecca Curran-Scarlett" userId="4e969568-d2e5-4afa-9d3a-8d6cab54ae3b" providerId="ADAL" clId="{F27FEA47-77AF-457F-B9B7-A957F0DFE38F}" dt="2025-02-19T19:11:59.549" v="3017" actId="26606"/>
          <ac:spMkLst>
            <pc:docMk/>
            <pc:sldMk cId="75388430" sldId="270"/>
            <ac:spMk id="81" creationId="{B6FACB3C-9069-4791-BC5C-0DB7CD19B853}"/>
          </ac:spMkLst>
        </pc:spChg>
        <pc:spChg chg="add del">
          <ac:chgData name="Rebecca Curran-Scarlett" userId="4e969568-d2e5-4afa-9d3a-8d6cab54ae3b" providerId="ADAL" clId="{F27FEA47-77AF-457F-B9B7-A957F0DFE38F}" dt="2025-02-19T19:11:59.549" v="3017" actId="26606"/>
          <ac:spMkLst>
            <pc:docMk/>
            <pc:sldMk cId="75388430" sldId="270"/>
            <ac:spMk id="82" creationId="{71F2038E-D777-4B76-81DD-DD13EE91B9DD}"/>
          </ac:spMkLst>
        </pc:spChg>
        <pc:spChg chg="add del">
          <ac:chgData name="Rebecca Curran-Scarlett" userId="4e969568-d2e5-4afa-9d3a-8d6cab54ae3b" providerId="ADAL" clId="{F27FEA47-77AF-457F-B9B7-A957F0DFE38F}" dt="2025-02-19T19:12:08.359" v="3019" actId="26606"/>
          <ac:spMkLst>
            <pc:docMk/>
            <pc:sldMk cId="75388430" sldId="270"/>
            <ac:spMk id="88" creationId="{7FF47CB7-972F-479F-A36D-9E72D26EC8DA}"/>
          </ac:spMkLst>
        </pc:spChg>
        <pc:spChg chg="add del">
          <ac:chgData name="Rebecca Curran-Scarlett" userId="4e969568-d2e5-4afa-9d3a-8d6cab54ae3b" providerId="ADAL" clId="{F27FEA47-77AF-457F-B9B7-A957F0DFE38F}" dt="2025-02-19T19:12:08.359" v="3019" actId="26606"/>
          <ac:spMkLst>
            <pc:docMk/>
            <pc:sldMk cId="75388430" sldId="270"/>
            <ac:spMk id="89" creationId="{0D153B68-5844-490D-8E67-F616D6D721CA}"/>
          </ac:spMkLst>
        </pc:spChg>
        <pc:spChg chg="add del">
          <ac:chgData name="Rebecca Curran-Scarlett" userId="4e969568-d2e5-4afa-9d3a-8d6cab54ae3b" providerId="ADAL" clId="{F27FEA47-77AF-457F-B9B7-A957F0DFE38F}" dt="2025-02-19T19:12:08.359" v="3019" actId="26606"/>
          <ac:spMkLst>
            <pc:docMk/>
            <pc:sldMk cId="75388430" sldId="270"/>
            <ac:spMk id="90" creationId="{9A0D773F-7A7D-4DBB-9DEA-86BB8B8F4BC8}"/>
          </ac:spMkLst>
        </pc:spChg>
        <pc:spChg chg="add del">
          <ac:chgData name="Rebecca Curran-Scarlett" userId="4e969568-d2e5-4afa-9d3a-8d6cab54ae3b" providerId="ADAL" clId="{F27FEA47-77AF-457F-B9B7-A957F0DFE38F}" dt="2025-02-19T19:13:11.164" v="3032" actId="26606"/>
          <ac:spMkLst>
            <pc:docMk/>
            <pc:sldMk cId="75388430" sldId="270"/>
            <ac:spMk id="92" creationId="{2EB492CD-616E-47F8-933B-5E2D952A0593}"/>
          </ac:spMkLst>
        </pc:spChg>
        <pc:spChg chg="add del">
          <ac:chgData name="Rebecca Curran-Scarlett" userId="4e969568-d2e5-4afa-9d3a-8d6cab54ae3b" providerId="ADAL" clId="{F27FEA47-77AF-457F-B9B7-A957F0DFE38F}" dt="2025-02-19T19:13:11.164" v="3032" actId="26606"/>
          <ac:spMkLst>
            <pc:docMk/>
            <pc:sldMk cId="75388430" sldId="270"/>
            <ac:spMk id="93" creationId="{59383CF9-23B5-4335-9B21-1791C4CF1C75}"/>
          </ac:spMkLst>
        </pc:spChg>
        <pc:spChg chg="add del">
          <ac:chgData name="Rebecca Curran-Scarlett" userId="4e969568-d2e5-4afa-9d3a-8d6cab54ae3b" providerId="ADAL" clId="{F27FEA47-77AF-457F-B9B7-A957F0DFE38F}" dt="2025-02-19T19:13:11.164" v="3032" actId="26606"/>
          <ac:spMkLst>
            <pc:docMk/>
            <pc:sldMk cId="75388430" sldId="270"/>
            <ac:spMk id="94" creationId="{0007FE00-9498-4706-B255-6437B0252C02}"/>
          </ac:spMkLst>
        </pc:spChg>
        <pc:spChg chg="add">
          <ac:chgData name="Rebecca Curran-Scarlett" userId="4e969568-d2e5-4afa-9d3a-8d6cab54ae3b" providerId="ADAL" clId="{F27FEA47-77AF-457F-B9B7-A957F0DFE38F}" dt="2025-02-19T19:13:11.164" v="3032" actId="26606"/>
          <ac:spMkLst>
            <pc:docMk/>
            <pc:sldMk cId="75388430" sldId="270"/>
            <ac:spMk id="99" creationId="{4AC6B390-BC59-4F1D-A0EE-D71A92F0A0B2}"/>
          </ac:spMkLst>
        </pc:spChg>
        <pc:spChg chg="add">
          <ac:chgData name="Rebecca Curran-Scarlett" userId="4e969568-d2e5-4afa-9d3a-8d6cab54ae3b" providerId="ADAL" clId="{F27FEA47-77AF-457F-B9B7-A957F0DFE38F}" dt="2025-02-19T19:13:11.164" v="3032" actId="26606"/>
          <ac:spMkLst>
            <pc:docMk/>
            <pc:sldMk cId="75388430" sldId="270"/>
            <ac:spMk id="101" creationId="{B6C60D79-16F1-4C4B-B7E3-7634E7069CDE}"/>
          </ac:spMkLst>
        </pc:spChg>
        <pc:spChg chg="add">
          <ac:chgData name="Rebecca Curran-Scarlett" userId="4e969568-d2e5-4afa-9d3a-8d6cab54ae3b" providerId="ADAL" clId="{F27FEA47-77AF-457F-B9B7-A957F0DFE38F}" dt="2025-02-19T19:13:11.164" v="3032" actId="26606"/>
          <ac:spMkLst>
            <pc:docMk/>
            <pc:sldMk cId="75388430" sldId="270"/>
            <ac:spMk id="103" creationId="{426B127E-6498-4C77-9C9D-4553A5113B80}"/>
          </ac:spMkLst>
        </pc:spChg>
        <pc:grpChg chg="add del">
          <ac:chgData name="Rebecca Curran-Scarlett" userId="4e969568-d2e5-4afa-9d3a-8d6cab54ae3b" providerId="ADAL" clId="{F27FEA47-77AF-457F-B9B7-A957F0DFE38F}" dt="2025-02-19T19:11:32.082" v="3007" actId="26606"/>
          <ac:grpSpMkLst>
            <pc:docMk/>
            <pc:sldMk cId="75388430" sldId="270"/>
            <ac:grpSpMk id="58" creationId="{DD354807-230F-4402-B1B9-F733A8F1F190}"/>
          </ac:grpSpMkLst>
        </pc:grpChg>
        <pc:grpChg chg="add del">
          <ac:chgData name="Rebecca Curran-Scarlett" userId="4e969568-d2e5-4afa-9d3a-8d6cab54ae3b" providerId="ADAL" clId="{F27FEA47-77AF-457F-B9B7-A957F0DFE38F}" dt="2025-02-19T19:11:59.549" v="3017" actId="26606"/>
          <ac:grpSpMkLst>
            <pc:docMk/>
            <pc:sldMk cId="75388430" sldId="270"/>
            <ac:grpSpMk id="83" creationId="{DD354807-230F-4402-B1B9-F733A8F1F190}"/>
          </ac:grpSpMkLst>
        </pc:grpChg>
        <pc:picChg chg="del">
          <ac:chgData name="Rebecca Curran-Scarlett" userId="4e969568-d2e5-4afa-9d3a-8d6cab54ae3b" providerId="ADAL" clId="{F27FEA47-77AF-457F-B9B7-A957F0DFE38F}" dt="2025-02-19T19:11:10.985" v="2999" actId="478"/>
          <ac:picMkLst>
            <pc:docMk/>
            <pc:sldMk cId="75388430" sldId="270"/>
            <ac:picMk id="4" creationId="{ADF158CE-619E-4295-B299-2FEC58608081}"/>
          </ac:picMkLst>
        </pc:picChg>
        <pc:picChg chg="add mod">
          <ac:chgData name="Rebecca Curran-Scarlett" userId="4e969568-d2e5-4afa-9d3a-8d6cab54ae3b" providerId="ADAL" clId="{F27FEA47-77AF-457F-B9B7-A957F0DFE38F}" dt="2025-02-19T19:19:30.524" v="3048" actId="962"/>
          <ac:picMkLst>
            <pc:docMk/>
            <pc:sldMk cId="75388430" sldId="270"/>
            <ac:picMk id="7" creationId="{026A12CB-8205-B937-2D79-7EE3273E02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6700D-3558-46F8-8F77-04DE32EDD175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5A40B-DF02-4198-AE6F-E2829186A1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58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5A40B-DF02-4198-AE6F-E2829186A1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73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FD0B-65AB-CCAB-292A-51E6F36B5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541D7-9A40-296E-7288-185A16ABD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62B7-7FC0-CD0F-E3D1-3E97FEB7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252F1-C6B9-E311-E8AE-6A33C192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3A0C-472A-E768-3198-AC1F9A16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3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7447-7206-D369-7743-14086DE3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34C28-7187-5886-BF49-FBBA859FF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6733C-CF3D-9BB7-8D96-698007E5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B8D55-A734-7A39-B672-29735BA5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F26F6-DE05-DFAD-D7D4-0C342FAD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64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CCE73-012C-F44C-A3CA-F6A83BCC4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6A6DB-47C7-3237-91FC-37979F175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52611-075B-C28B-4AE3-21E29AB4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D53AE-EA71-4141-19DC-C2657212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7F35C-C9A4-0ED8-5F71-03417DC6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24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CC2B-A52F-8424-6982-202E64A7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95ED-4A80-07EC-7119-CF009C85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588F2-FDCF-3C17-7F51-96072A13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E724F-C276-1F9A-B94C-591585DA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D00B0-8C53-B7C5-DB97-97B7AFA8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5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4659B-2FBB-5104-ACF5-42E855E2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52156-420E-9FC0-CE7F-378B3BCEB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6ECDE-DF37-60DF-A893-06105662B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76CE9-62C5-43BA-F463-A1763688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BC5F2-3DD1-D913-6473-E66A4CB7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97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E851-E377-8C48-8035-81410C15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F7C05-67EC-FFD7-C6A1-F44347109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1F603-5A08-2EE6-BFB3-3AC254FA2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739ED-F497-1EF8-6655-415E0AC2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F6B03-0A6E-FBF7-7909-496A33BA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835C4-C87C-6A4E-B0D9-6BF62686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78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86FFE-50C4-3766-FED1-856B50A6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4B07-3D98-3040-75AA-65533F703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6792A-6BAC-A690-3632-2DE7F41BD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CDBC3-2920-152B-08ED-5E5EFE737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608F9-A824-B4DC-6369-2D17B1247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50119-72EF-DC28-86F0-4D4C90FC5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518A1-205B-884E-12E0-670B4B3E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E7808-D44A-8EEC-C647-A8DB0E47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4A89-CFCC-A669-29DE-AA921308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E7022-D186-6713-5BA6-01D1DAB5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4BC3B-3100-E28C-B54D-26EC2407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4CF14-5384-240C-688E-CBAF7F7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47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430DA-C870-9CAE-75EA-91CFB3A4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2F534-412D-E5A0-BFF3-2530622D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0EE8-E06C-9CBA-EFAE-48BACFF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17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BC1F-A626-B834-0D97-E2F66A7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F5844-1A5A-1EDD-04F5-105F53894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67567-60B7-C719-CB39-4B03EF294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87AA8-0CA5-E03B-C1F3-8886F5511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1CC9C-9742-E8F4-0439-EFA39655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0EAE3-CF65-79C0-1980-B8263196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3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72A5-C392-EA2E-1CB7-31177358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E30F5A-2A70-D39C-4BB3-AF7B5B156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38D28-6CBE-2B7F-0262-357B93C9A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17BA4-C6AA-8314-4199-C88AC952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2A22E-FDDF-561A-A2E3-0CB213CB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04B7D-D6F5-DA0A-10C4-CA55BF2B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9CA34F-F3D1-A92E-8893-B22CE1FD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115AC-5F68-BCCC-F0FA-707A41ECA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31F3F-2C85-EF7B-B2BD-A82AD0F37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BFE2FA-ECFD-48AF-9552-4407B75EC7D6}" type="datetimeFigureOut">
              <a:rPr lang="en-GB" smtClean="0"/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33D9B-E503-B665-27F7-B7B1F4EF4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7F08A-1719-90B8-0B56-EDDB825B3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72957A-17EC-4314-B7EA-F35BBD15C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35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in-control.org.uk/people-families-communities/partners-in-policymaking/partners-policymaking-courses/#:~:text=Partners%20is%20a%20leadership%20course,to%20become%20leaders%20in%20policymaking." TargetMode="External"/><Relationship Id="rId7" Type="http://schemas.openxmlformats.org/officeDocument/2006/relationships/hyperlink" Target="https://inclusionscotland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gda.scot/what-we-do/voices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lead.org.uk/a-guide-to-community-based-adult-learnin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engage2stage.co.uk/" TargetMode="External"/><Relationship Id="rId7" Type="http://schemas.openxmlformats.org/officeDocument/2006/relationships/hyperlink" Target="https://www.visuallyimpairedcreatorsscotland.co.uk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boptheatre.co.uk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ww.lungha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0C5B2-9C43-2C7C-2DA5-CE6906AFD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721" y="606069"/>
            <a:ext cx="4282983" cy="120036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</a:rPr>
              <a:t>A Right to Learn </a:t>
            </a:r>
            <a:r>
              <a:rPr lang="en-US" sz="2400" kern="1200" dirty="0">
                <a:solidFill>
                  <a:schemeClr val="tx1"/>
                </a:solidFill>
              </a:rPr>
              <a:t>	</a:t>
            </a:r>
            <a:br>
              <a:rPr lang="en-US" sz="2400" kern="1200" dirty="0">
                <a:solidFill>
                  <a:schemeClr val="tx1"/>
                </a:solidFill>
              </a:rPr>
            </a:br>
            <a:r>
              <a:rPr lang="en-US" sz="2400" kern="1200" dirty="0">
                <a:solidFill>
                  <a:schemeClr val="tx1"/>
                </a:solidFill>
              </a:rPr>
              <a:t>Improving access to services which </a:t>
            </a:r>
            <a:r>
              <a:rPr lang="en-US" sz="2400" kern="1200">
                <a:solidFill>
                  <a:schemeClr val="tx1"/>
                </a:solidFill>
              </a:rPr>
              <a:t>support transitions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1E0C7-93C9-F3B5-60D8-F7C53A947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Rebecca Curran-Scarlett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Alyson Woodhouse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Ashleigh Milroy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Neil Skene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Alan Parker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88766-7E7D-9DAD-DEC9-F1576C4FC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771895"/>
            <a:ext cx="5628018" cy="30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6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882A5-0283-F939-0BF6-854D0F979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Photo of Ashleigh in front of a whiteboard that says, &quot;One Word endings&quot; and then a list of words like Radiant, Fantastic, Relieved.">
            <a:extLst>
              <a:ext uri="{FF2B5EF4-FFF2-40B4-BE49-F238E27FC236}">
                <a16:creationId xmlns:a16="http://schemas.microsoft.com/office/drawing/2014/main" id="{24425DA7-67CB-2F27-6E4F-8DA35D11E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75" y="60958"/>
            <a:ext cx="4974337" cy="66324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124F10-5A18-8B86-7C41-602BC47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592" y="3007741"/>
            <a:ext cx="5346192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Workshopping at Partners in Policy Making…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7C660-A1A9-3C64-5C61-21A34640B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557" y="377885"/>
            <a:ext cx="2828789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8D2F9-4A3A-505F-E8CA-D13DCC43B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882CA72-41EA-E9A0-6076-41B7E1466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5CEEE-ACB3-478B-68FA-1BDCF69E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98" y="276824"/>
            <a:ext cx="10066122" cy="1298448"/>
          </a:xfrm>
        </p:spPr>
        <p:txBody>
          <a:bodyPr anchor="b">
            <a:normAutofit/>
          </a:bodyPr>
          <a:lstStyle/>
          <a:p>
            <a:pPr algn="just"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Aptos Display" panose="020B00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Using CBAL to influence change</a:t>
            </a:r>
            <a:endParaRPr lang="en-GB" sz="44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D686E4-00BE-9DC3-B6EC-9996302E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CB866C-3915-AB99-197A-D0BE4141D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F0610-CC6E-5F5B-3246-9ED0BFAAA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98" y="2305050"/>
            <a:ext cx="10500327" cy="3933909"/>
          </a:xfrm>
        </p:spPr>
        <p:txBody>
          <a:bodyPr anchor="ctr">
            <a:normAutofit lnSpcReduction="10000"/>
          </a:bodyPr>
          <a:lstStyle/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endParaRPr lang="en-GB" sz="1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8F21F-9740-821B-78CF-0EEC04234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954" y="260000"/>
            <a:ext cx="2241659" cy="12273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2CD6BE-C038-BAC6-63C9-8E3012FC6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n Control - Partners in policy making logo">
            <a:hlinkClick r:id="rId3"/>
            <a:extLst>
              <a:ext uri="{FF2B5EF4-FFF2-40B4-BE49-F238E27FC236}">
                <a16:creationId xmlns:a16="http://schemas.microsoft.com/office/drawing/2014/main" id="{DDABC8BC-EA55-5FF6-3BBF-480C3A8B1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91" y="2520926"/>
            <a:ext cx="6605992" cy="1076760"/>
          </a:xfrm>
          <a:prstGeom prst="rect">
            <a:avLst/>
          </a:prstGeom>
        </p:spPr>
      </p:pic>
      <p:pic>
        <p:nvPicPr>
          <p:cNvPr id="7" name="Picture 6" descr="GDA logo">
            <a:hlinkClick r:id="rId5"/>
            <a:extLst>
              <a:ext uri="{FF2B5EF4-FFF2-40B4-BE49-F238E27FC236}">
                <a16:creationId xmlns:a16="http://schemas.microsoft.com/office/drawing/2014/main" id="{4C53FFA6-B015-531D-CACE-8EC4BE7BB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093" y="3673306"/>
            <a:ext cx="4736348" cy="1319317"/>
          </a:xfrm>
          <a:prstGeom prst="rect">
            <a:avLst/>
          </a:prstGeom>
        </p:spPr>
      </p:pic>
      <p:pic>
        <p:nvPicPr>
          <p:cNvPr id="8" name="Picture 7" descr="Inclusion Scotland logo">
            <a:hlinkClick r:id="rId7"/>
            <a:extLst>
              <a:ext uri="{FF2B5EF4-FFF2-40B4-BE49-F238E27FC236}">
                <a16:creationId xmlns:a16="http://schemas.microsoft.com/office/drawing/2014/main" id="{50ADCFC0-6164-3675-E84E-1DABEA2C5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781" y="4119228"/>
            <a:ext cx="38576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9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52CDE-7C44-2B8C-149B-EB076F2A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D7A6BF-FE95-DA4D-BAB8-57F1D8CD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C5323-2896-CA60-D70F-92365D06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94" y="260000"/>
            <a:ext cx="9520014" cy="1506734"/>
          </a:xfrm>
        </p:spPr>
        <p:txBody>
          <a:bodyPr anchor="b">
            <a:normAutofit/>
          </a:bodyPr>
          <a:lstStyle/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Aptos Display" panose="020B00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Accessing assistive  technology and reasonable adjustments</a:t>
            </a:r>
            <a:endParaRPr lang="en-GB" sz="44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3D1C76-4325-88EC-E8CC-BD3FE11C7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4DE6C-EEC9-C816-3B9F-1B49DD689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446B8-9C5C-F715-47A2-248EADF64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98" y="2305050"/>
            <a:ext cx="10500327" cy="3933909"/>
          </a:xfrm>
        </p:spPr>
        <p:txBody>
          <a:bodyPr anchor="ctr">
            <a:normAutofit fontScale="25000" lnSpcReduction="20000"/>
          </a:bodyPr>
          <a:lstStyle/>
          <a:p>
            <a:pPr marL="0" indent="0" eaLnBrk="0" hangingPunct="0">
              <a:lnSpc>
                <a:spcPct val="107000"/>
              </a:lnSpc>
              <a:spcAft>
                <a:spcPts val="800"/>
              </a:spcAft>
              <a:buNone/>
            </a:pPr>
            <a:endParaRPr lang="en-GB" sz="9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eaLnBrk="0" hangingPunct="0">
              <a:lnSpc>
                <a:spcPct val="107000"/>
              </a:lnSpc>
              <a:spcAft>
                <a:spcPts val="800"/>
              </a:spcAft>
              <a:buNone/>
            </a:pPr>
            <a:endParaRPr lang="en-GB" sz="9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9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guide you can learn…</a:t>
            </a:r>
          </a:p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assistive technology (AT)?    </a:t>
            </a:r>
          </a:p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is it for? </a:t>
            </a:r>
          </a:p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can you access training in digital skills and AT?</a:t>
            </a:r>
          </a:p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are your rights as a disabled learner?</a:t>
            </a:r>
          </a:p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to ask a learning provider to meet your support needs?</a:t>
            </a:r>
          </a:p>
          <a:p>
            <a:pPr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lots more…!</a:t>
            </a:r>
            <a:endParaRPr lang="en-GB" sz="9600" b="1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eaLnBrk="0" hangingPunct="0">
              <a:lnSpc>
                <a:spcPct val="107000"/>
              </a:lnSpc>
              <a:spcAft>
                <a:spcPts val="800"/>
              </a:spcAft>
              <a:buNone/>
            </a:pPr>
            <a:endParaRPr lang="en-GB" sz="7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53740-D84E-9913-79E1-DC968BAB0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178" y="205699"/>
            <a:ext cx="2538521" cy="13898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D32A7C-A911-3548-9C8F-47D8A9000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16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D7C512-1BBD-21DB-B9B4-BB89142AD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C27694E-CF40-1569-618F-13F66C7FE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69AEA-B252-F3A7-122F-976F20671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20" y="2843683"/>
            <a:ext cx="5700680" cy="1548518"/>
          </a:xfrm>
        </p:spPr>
        <p:txBody>
          <a:bodyPr>
            <a:normAutofit/>
          </a:bodyPr>
          <a:lstStyle/>
          <a:p>
            <a:r>
              <a:rPr lang="en-GB" dirty="0"/>
              <a:t>My home studio!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C0467-5689-7D2D-67CB-F64A25D62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557" y="377885"/>
            <a:ext cx="2828789" cy="1548518"/>
          </a:xfrm>
          <a:prstGeom prst="rect">
            <a:avLst/>
          </a:prstGeom>
        </p:spPr>
      </p:pic>
      <p:pic>
        <p:nvPicPr>
          <p:cNvPr id="7" name="Content Placeholder 6" descr="A small studio space filled with laptops, wires and audio/visual equipment">
            <a:extLst>
              <a:ext uri="{FF2B5EF4-FFF2-40B4-BE49-F238E27FC236}">
                <a16:creationId xmlns:a16="http://schemas.microsoft.com/office/drawing/2014/main" id="{C8066986-8137-B298-A93C-C1AAA72FB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638" y="518032"/>
            <a:ext cx="5700682" cy="570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32041-A4F6-850A-F027-A086DF57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4113171-E01E-DEFC-23D0-B969B4A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1B2C61-689C-9E7A-8F49-A8FC519D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9" y="3066638"/>
            <a:ext cx="5346192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Outside SHMU – Station House Media Unit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4C984-2042-8C6B-D496-1A3F587CE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557" y="377885"/>
            <a:ext cx="2828789" cy="1548518"/>
          </a:xfrm>
          <a:prstGeom prst="rect">
            <a:avLst/>
          </a:prstGeom>
        </p:spPr>
      </p:pic>
      <p:pic>
        <p:nvPicPr>
          <p:cNvPr id="6" name="Content Placeholder 5" descr="Photo of Alan standing next to a camera, in front of a building that says SHMU on the side with a woman in the background.">
            <a:extLst>
              <a:ext uri="{FF2B5EF4-FFF2-40B4-BE49-F238E27FC236}">
                <a16:creationId xmlns:a16="http://schemas.microsoft.com/office/drawing/2014/main" id="{105C2035-25D5-E606-F1D3-1923DC3F0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179" y="485981"/>
            <a:ext cx="5643852" cy="56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6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B0C44-43DB-79F0-03D6-2AF20894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613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“So, where can my child go after they leave school…?”</a:t>
            </a:r>
          </a:p>
        </p:txBody>
      </p:sp>
      <p:pic>
        <p:nvPicPr>
          <p:cNvPr id="8" name="Content Placeholder 7" descr="Photo of two adults and a young person, having a meeting">
            <a:extLst>
              <a:ext uri="{FF2B5EF4-FFF2-40B4-BE49-F238E27FC236}">
                <a16:creationId xmlns:a16="http://schemas.microsoft.com/office/drawing/2014/main" id="{66A13C12-2FDC-D74C-0D18-CDD053753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408" b="2205"/>
          <a:stretch/>
        </p:blipFill>
        <p:spPr>
          <a:xfrm>
            <a:off x="181234" y="2595923"/>
            <a:ext cx="5828261" cy="3477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8F6BE2-7113-0B08-497D-3D22CC4C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505" y="2739176"/>
            <a:ext cx="5828261" cy="31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E62A1-A89C-E170-FA6D-0929D5F2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6A12CB-8205-B937-2D79-7EE3273E0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075" y="63848"/>
            <a:ext cx="3507934" cy="192059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03" name="Arc 10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73E83-1481-65DF-8996-187935E1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2407889"/>
            <a:ext cx="10210800" cy="4386263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“The </a:t>
            </a:r>
            <a:r>
              <a:rPr lang="en-GB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gap in post-school provision </a:t>
            </a:r>
            <a:r>
              <a:rPr lang="en-GB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young people with multiple and profound disabilities, is systematically applied across Scotland: that is </a:t>
            </a:r>
            <a:r>
              <a:rPr lang="en-GB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direct discrimination </a:t>
            </a:r>
            <a:r>
              <a:rPr lang="en-GB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basis of disability and is </a:t>
            </a:r>
            <a:r>
              <a:rPr lang="en-GB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unacceptable</a:t>
            </a:r>
            <a:r>
              <a:rPr lang="en-GB" sz="2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when my child’s peers, are offered access to </a:t>
            </a:r>
            <a:r>
              <a:rPr lang="en-GB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free education post school</a:t>
            </a:r>
            <a:r>
              <a:rPr lang="en-GB" sz="2400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suggestion that my child has to self-fund their Further Education provision, due to their disability, whilst their peers access free FE provision in Scotland is </a:t>
            </a:r>
            <a:r>
              <a:rPr lang="en-GB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deeply disconcerting </a:t>
            </a:r>
            <a:r>
              <a:rPr lang="en-GB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a </a:t>
            </a:r>
            <a:r>
              <a:rPr lang="en-GB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totally unreasonable </a:t>
            </a:r>
            <a:r>
              <a:rPr lang="en-GB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position for them to be put in.”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5388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7525-6311-D418-C0B3-A822AF02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98" y="365654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100" dirty="0"/>
              <a:t>A Guide to Community Based Adult </a:t>
            </a:r>
            <a:br>
              <a:rPr lang="en-GB" sz="4100" dirty="0"/>
            </a:br>
            <a:r>
              <a:rPr lang="en-GB" sz="4100" dirty="0"/>
              <a:t>Learning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E58A4-3CE6-FE77-98BA-12017B18C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90" y="2389169"/>
            <a:ext cx="11454595" cy="4081901"/>
          </a:xfrm>
        </p:spPr>
        <p:txBody>
          <a:bodyPr anchor="ctr">
            <a:norm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Find our guide on our website: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https://www.lead.org.uk/a-guide-to-community-based-adult-learning/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guide is available in 11 different formats and languages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It was co-produced by a group of six paid disabled participants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include what is CBAL, where to access it, using CBAL to influence change, CBAL for mental health, your rights as a disabled learner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99B91-AF6A-B2BC-649D-6D529AE05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50" y="124121"/>
            <a:ext cx="3137009" cy="171751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97CCE-AB92-8A38-2072-41538CEA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98" y="276824"/>
            <a:ext cx="10066122" cy="1298448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What is community based adult </a:t>
            </a:r>
            <a:br>
              <a:rPr lang="en-GB" dirty="0"/>
            </a:br>
            <a:r>
              <a:rPr lang="en-GB" dirty="0"/>
              <a:t>learning?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B0A8-7231-016E-0D68-F99C1633D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98" y="2469642"/>
            <a:ext cx="10500327" cy="3933909"/>
          </a:xfrm>
        </p:spPr>
        <p:txBody>
          <a:bodyPr anchor="ctr">
            <a:normAutofit lnSpcReduction="10000"/>
          </a:bodyPr>
          <a:lstStyle/>
          <a:p>
            <a:pPr eaLnBrk="0" hangingPunct="0">
              <a:spcAft>
                <a:spcPts val="800"/>
              </a:spcAft>
            </a:pPr>
            <a:r>
              <a:rPr lang="en-GB" sz="2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CBAL is both a course of learning and an approach to learning.</a:t>
            </a:r>
            <a:endParaRPr lang="en-GB" sz="2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spcAft>
                <a:spcPts val="800"/>
              </a:spcAft>
            </a:pPr>
            <a:r>
              <a:rPr lang="en-GB" sz="29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Classes should be learner centred with a lifelong and life wide reach. </a:t>
            </a:r>
          </a:p>
          <a:p>
            <a:pPr eaLnBrk="0" hangingPunct="0">
              <a:spcAft>
                <a:spcPts val="800"/>
              </a:spcAft>
            </a:pPr>
            <a:r>
              <a:rPr lang="en-GB" sz="2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They can be formal or informal and are not limited to take place in specific venues.</a:t>
            </a:r>
            <a:endParaRPr lang="en-GB" sz="2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hangingPunct="0">
              <a:spcAft>
                <a:spcPts val="800"/>
              </a:spcAft>
            </a:pPr>
            <a:r>
              <a:rPr lang="en-GB" sz="29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Venues include community venues, online, at home, in workplaces and in colleges and universities.</a:t>
            </a:r>
            <a:endParaRPr lang="en-GB" sz="29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86A9A-17C2-0717-577D-B251C6663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348" y="169550"/>
            <a:ext cx="2763461" cy="15129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2434C2-A411-E9BD-682C-F844FC4C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C0F3DF-4554-2F13-A22B-C68FB08D4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8F233-ACF0-8ED9-0489-330AF5F5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98" y="276824"/>
            <a:ext cx="10066122" cy="1298448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Who is community based adult learning </a:t>
            </a:r>
            <a:br>
              <a:rPr lang="en-GB" dirty="0"/>
            </a:br>
            <a:r>
              <a:rPr lang="en-GB" dirty="0"/>
              <a:t>for?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D509E4-4889-ADC1-251D-99137D006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4E4E24-F9C2-A3BE-8EFD-218D174C4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F4BA5-A356-CF56-23C3-6BD48917D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98" y="2305050"/>
            <a:ext cx="10500327" cy="3933909"/>
          </a:xfrm>
        </p:spPr>
        <p:txBody>
          <a:bodyPr anchor="ctr">
            <a:normAutofit fontScale="92500"/>
          </a:bodyPr>
          <a:lstStyle/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Young adults </a:t>
            </a:r>
            <a:r>
              <a:rPr lang="en-GB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GB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Ex-prisoners</a:t>
            </a:r>
            <a:r>
              <a:rPr lang="en-GB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 </a:t>
            </a:r>
            <a:r>
              <a:rPr lang="en-GB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Retired people</a:t>
            </a:r>
            <a:r>
              <a:rPr lang="en-GB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GB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Families</a:t>
            </a:r>
            <a:r>
              <a:rPr lang="en-GB" sz="32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07000"/>
              </a:lnSpc>
              <a:spcAft>
                <a:spcPts val="800"/>
              </a:spcAft>
            </a:pP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Disabled adults </a:t>
            </a:r>
            <a:r>
              <a:rPr lang="en-GB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 </a:t>
            </a:r>
            <a:r>
              <a:rPr lang="en-GB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Workers</a:t>
            </a:r>
            <a:r>
              <a:rPr lang="en-GB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GB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Trade unionists</a:t>
            </a: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hangingPunct="0">
              <a:lnSpc>
                <a:spcPct val="107000"/>
              </a:lnSpc>
              <a:spcAft>
                <a:spcPts val="800"/>
              </a:spcAft>
            </a:pP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Refugees 	 </a:t>
            </a:r>
            <a:r>
              <a:rPr lang="en-GB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Prisoners</a:t>
            </a:r>
            <a:r>
              <a:rPr lang="en-GB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Women    	</a:t>
            </a:r>
            <a:r>
              <a:rPr lang="en-GB" sz="32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Unemployed People</a:t>
            </a:r>
            <a:endParaRPr lang="en-GB" sz="3200" b="1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86E01-909A-C2F6-0331-46E182C5B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772" y="214772"/>
            <a:ext cx="2690309" cy="14729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26D126-9E71-CEAF-9C08-82C14F5E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5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946E2-C8D9-3863-EEEF-E0CECA720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0733C3-2D82-06B2-7414-5D860B5F7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04F11-8E6E-6EB2-2597-460B7E8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98" y="276824"/>
            <a:ext cx="10066122" cy="1298448"/>
          </a:xfrm>
        </p:spPr>
        <p:txBody>
          <a:bodyPr anchor="b">
            <a:normAutofit/>
          </a:bodyPr>
          <a:lstStyle/>
          <a:p>
            <a:pPr algn="just"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Aptos Display" panose="020B00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 can you learn on a CBAL course?</a:t>
            </a:r>
            <a:endParaRPr lang="en-GB" sz="44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92D56-DF7C-6302-2165-08CEB440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03442E-DF80-E0A1-2A13-0B8556EA2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53822-EDAB-C47C-096B-E90A6E0BC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98" y="2305050"/>
            <a:ext cx="10500327" cy="3933909"/>
          </a:xfrm>
        </p:spPr>
        <p:txBody>
          <a:bodyPr anchor="ctr">
            <a:normAutofit fontScale="25000" lnSpcReduction="20000"/>
          </a:bodyPr>
          <a:lstStyle/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Coping with anxiety       </a:t>
            </a: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Bicycle maintenance    </a:t>
            </a:r>
            <a:r>
              <a:rPr lang="en-GB" sz="120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Baking</a:t>
            </a:r>
            <a:endParaRPr lang="en-GB" sz="12000" b="1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endParaRPr lang="en-GB" sz="1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ainting in prison    	</a:t>
            </a:r>
            <a:r>
              <a:rPr lang="en-GB" sz="120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Digital skills    </a:t>
            </a: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Gardening</a:t>
            </a:r>
            <a:endParaRPr lang="en-GB" sz="1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GB" sz="1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English as a second language      </a:t>
            </a:r>
            <a:r>
              <a:rPr lang="en-GB" sz="120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Literacy and numeracy     </a:t>
            </a: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373BB-7794-E71D-0904-F1C9AE2FA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405" y="262531"/>
            <a:ext cx="2397701" cy="13127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308A7A-E07F-4421-C48C-1E732E3B7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4DCF3-C9A7-6F9A-B2F3-35542198C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3598C1-F8D9-0868-3B31-E5F03EC88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E2840-0722-629C-ACD1-72DEA3F5A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98" y="276824"/>
            <a:ext cx="10066122" cy="1298448"/>
          </a:xfrm>
        </p:spPr>
        <p:txBody>
          <a:bodyPr anchor="b">
            <a:normAutofit/>
          </a:bodyPr>
          <a:lstStyle/>
          <a:p>
            <a:pPr algn="just" eaLnBrk="0" hangingPunct="0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Aptos Display" panose="020B00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Theatre Workshops</a:t>
            </a:r>
            <a:endParaRPr lang="en-GB" sz="4400" dirty="0">
              <a:effectLst/>
              <a:latin typeface="Aptos Display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B47F73-9707-E4C9-96E6-9297B88D0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57A940-89B0-3138-B940-EB75CE790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3D63D-1874-D5BC-E696-934FD8E0F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98" y="2305050"/>
            <a:ext cx="10500327" cy="3933909"/>
          </a:xfrm>
        </p:spPr>
        <p:txBody>
          <a:bodyPr anchor="ctr">
            <a:normAutofit/>
          </a:bodyPr>
          <a:lstStyle/>
          <a:p>
            <a:pPr marL="0" indent="0" algn="just" eaLnBrk="0" hangingPunc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43A87-B068-A63E-761E-A73A10191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050" y="191395"/>
            <a:ext cx="2892031" cy="15833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D5D-6217-B7FC-79A8-93A9F3855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age2Stage logo">
            <a:hlinkClick r:id="rId3"/>
            <a:extLst>
              <a:ext uri="{FF2B5EF4-FFF2-40B4-BE49-F238E27FC236}">
                <a16:creationId xmlns:a16="http://schemas.microsoft.com/office/drawing/2014/main" id="{68A20205-8C36-50AF-7F14-3AD6ECF9D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8" y="2512075"/>
            <a:ext cx="2667000" cy="1997676"/>
          </a:xfrm>
          <a:prstGeom prst="rect">
            <a:avLst/>
          </a:prstGeom>
        </p:spPr>
      </p:pic>
      <p:pic>
        <p:nvPicPr>
          <p:cNvPr id="7" name="Picture 6" descr="Birds of Paradise Theatre Company logo">
            <a:hlinkClick r:id="rId5"/>
            <a:extLst>
              <a:ext uri="{FF2B5EF4-FFF2-40B4-BE49-F238E27FC236}">
                <a16:creationId xmlns:a16="http://schemas.microsoft.com/office/drawing/2014/main" id="{B1B760C8-9341-E9D7-0E6B-25C176265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384" y="2235845"/>
            <a:ext cx="2551405" cy="2551405"/>
          </a:xfrm>
          <a:prstGeom prst="rect">
            <a:avLst/>
          </a:prstGeom>
        </p:spPr>
      </p:pic>
      <p:pic>
        <p:nvPicPr>
          <p:cNvPr id="8" name="Picture 7" descr="Visually Impaired Creators Scotland logo">
            <a:hlinkClick r:id="rId7"/>
            <a:extLst>
              <a:ext uri="{FF2B5EF4-FFF2-40B4-BE49-F238E27FC236}">
                <a16:creationId xmlns:a16="http://schemas.microsoft.com/office/drawing/2014/main" id="{B8906D34-310E-8590-BC46-4A2E27ECD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307" y="3860357"/>
            <a:ext cx="2667000" cy="1714500"/>
          </a:xfrm>
          <a:prstGeom prst="rect">
            <a:avLst/>
          </a:prstGeom>
        </p:spPr>
      </p:pic>
      <p:pic>
        <p:nvPicPr>
          <p:cNvPr id="9" name="Picture 8" descr="Lung Ha Theatre Company logo&#10;">
            <a:hlinkClick r:id="rId9"/>
            <a:extLst>
              <a:ext uri="{FF2B5EF4-FFF2-40B4-BE49-F238E27FC236}">
                <a16:creationId xmlns:a16="http://schemas.microsoft.com/office/drawing/2014/main" id="{D975B532-D201-BDCD-5F1A-699BB6BDB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5050" y="4718931"/>
            <a:ext cx="32670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97F4D-7968-F938-9389-D0FB1D2F9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ADCF007-8D07-62BA-E65E-F48A9FF2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5EBCC4-EE21-EEA1-7BD6-20BD7E6E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989" y="2756916"/>
            <a:ext cx="4818888" cy="13441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Graduating university!</a:t>
            </a:r>
          </a:p>
        </p:txBody>
      </p:sp>
      <p:pic>
        <p:nvPicPr>
          <p:cNvPr id="8" name="Picture 7" descr="Lead Scotland logo">
            <a:extLst>
              <a:ext uri="{FF2B5EF4-FFF2-40B4-BE49-F238E27FC236}">
                <a16:creationId xmlns:a16="http://schemas.microsoft.com/office/drawing/2014/main" id="{A60A9F5F-6600-CCF3-C2C3-E8E7682B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147841"/>
            <a:ext cx="2828666" cy="1549214"/>
          </a:xfrm>
          <a:prstGeom prst="rect">
            <a:avLst/>
          </a:prstGeom>
        </p:spPr>
      </p:pic>
      <p:pic>
        <p:nvPicPr>
          <p:cNvPr id="3" name="Picture 2" descr="Photo of Ashleigh in her graduate gown and hat with a man standing next to her, in front of her university.">
            <a:extLst>
              <a:ext uri="{FF2B5EF4-FFF2-40B4-BE49-F238E27FC236}">
                <a16:creationId xmlns:a16="http://schemas.microsoft.com/office/drawing/2014/main" id="{B1FE663C-9EB0-D4C5-D7AA-72175A90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2" y="569748"/>
            <a:ext cx="7510923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2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429</Words>
  <Application>Microsoft Office PowerPoint</Application>
  <PresentationFormat>Widescreen</PresentationFormat>
  <Paragraphs>56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 Theme</vt:lpstr>
      <vt:lpstr>A Right to Learn   Improving access to services which support transitions</vt:lpstr>
      <vt:lpstr>“So, where can my child go after they leave school…?”</vt:lpstr>
      <vt:lpstr>PowerPoint Presentation</vt:lpstr>
      <vt:lpstr>A Guide to Community Based Adult  Learning </vt:lpstr>
      <vt:lpstr>What is community based adult  learning? </vt:lpstr>
      <vt:lpstr>Who is community based adult learning  for?</vt:lpstr>
      <vt:lpstr>What can you learn on a CBAL course?</vt:lpstr>
      <vt:lpstr>Theatre Workshops</vt:lpstr>
      <vt:lpstr>Graduating university!</vt:lpstr>
      <vt:lpstr>Workshopping at Partners in Policy Making…</vt:lpstr>
      <vt:lpstr>Using CBAL to influence change</vt:lpstr>
      <vt:lpstr>Accessing assistive  technology and reasonable adjustments</vt:lpstr>
      <vt:lpstr>My home studio!</vt:lpstr>
      <vt:lpstr>Outside SHMU – Station House Media Unit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Rebecca Curran-Scarlett</dc:creator>
  <cp:lastModifiedBy>Lisa McLeod</cp:lastModifiedBy>
  <cp:revision>2</cp:revision>
  <dcterms:created xsi:type="dcterms:W3CDTF">2025-02-17T13:59:58Z</dcterms:created>
  <dcterms:modified xsi:type="dcterms:W3CDTF">2025-02-21T11:56:51Z</dcterms:modified>
</cp:coreProperties>
</file>