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F8788A-D5AA-9639-247C-BCC385213B60}" v="1" dt="2025-02-19T12:01:29.770"/>
    <p1510:client id="{30CC6CC7-E69A-4909-891B-BBFF1DF36955}" v="1071" dt="2025-02-19T11:17:38.241"/>
    <p1510:client id="{BF00CB7B-9C00-4D44-AA54-6218A55D5D17}" v="155" dt="2025-02-19T12:44:01.4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95" autoAdjust="0"/>
    <p:restoredTop sz="86397" autoAdjust="0"/>
  </p:normalViewPr>
  <p:slideViewPr>
    <p:cSldViewPr snapToGrid="0">
      <p:cViewPr varScale="1">
        <p:scale>
          <a:sx n="107" d="100"/>
          <a:sy n="107" d="100"/>
        </p:scale>
        <p:origin x="133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McLeod" userId="a8c117e9-677f-4c01-b9de-d0f81dfcabee" providerId="ADAL" clId="{30CC6CC7-E69A-4909-891B-BBFF1DF36955}"/>
    <pc:docChg chg="undo custSel addSld modSld">
      <pc:chgData name="Lisa McLeod" userId="a8c117e9-677f-4c01-b9de-d0f81dfcabee" providerId="ADAL" clId="{30CC6CC7-E69A-4909-891B-BBFF1DF36955}" dt="2025-02-19T11:17:38.241" v="1448" actId="1076"/>
      <pc:docMkLst>
        <pc:docMk/>
      </pc:docMkLst>
      <pc:sldChg chg="modSp mod">
        <pc:chgData name="Lisa McLeod" userId="a8c117e9-677f-4c01-b9de-d0f81dfcabee" providerId="ADAL" clId="{30CC6CC7-E69A-4909-891B-BBFF1DF36955}" dt="2025-02-19T09:21:56.033" v="146" actId="2711"/>
        <pc:sldMkLst>
          <pc:docMk/>
          <pc:sldMk cId="2756100690" sldId="256"/>
        </pc:sldMkLst>
        <pc:spChg chg="mod">
          <ac:chgData name="Lisa McLeod" userId="a8c117e9-677f-4c01-b9de-d0f81dfcabee" providerId="ADAL" clId="{30CC6CC7-E69A-4909-891B-BBFF1DF36955}" dt="2025-02-19T09:21:56.033" v="146" actId="2711"/>
          <ac:spMkLst>
            <pc:docMk/>
            <pc:sldMk cId="2756100690" sldId="256"/>
            <ac:spMk id="2" creationId="{1565DD27-757F-897F-F390-8AA30B93BD47}"/>
          </ac:spMkLst>
        </pc:spChg>
      </pc:sldChg>
      <pc:sldChg chg="modSp mod">
        <pc:chgData name="Lisa McLeod" userId="a8c117e9-677f-4c01-b9de-d0f81dfcabee" providerId="ADAL" clId="{30CC6CC7-E69A-4909-891B-BBFF1DF36955}" dt="2025-02-19T10:12:38.014" v="1418" actId="20577"/>
        <pc:sldMkLst>
          <pc:docMk/>
          <pc:sldMk cId="3378237998" sldId="257"/>
        </pc:sldMkLst>
        <pc:spChg chg="mod">
          <ac:chgData name="Lisa McLeod" userId="a8c117e9-677f-4c01-b9de-d0f81dfcabee" providerId="ADAL" clId="{30CC6CC7-E69A-4909-891B-BBFF1DF36955}" dt="2025-02-19T09:22:08.850" v="147" actId="2711"/>
          <ac:spMkLst>
            <pc:docMk/>
            <pc:sldMk cId="3378237998" sldId="257"/>
            <ac:spMk id="2" creationId="{F0032962-7644-F064-09AA-AF57DE0A4865}"/>
          </ac:spMkLst>
        </pc:spChg>
        <pc:graphicFrameChg chg="mod">
          <ac:chgData name="Lisa McLeod" userId="a8c117e9-677f-4c01-b9de-d0f81dfcabee" providerId="ADAL" clId="{30CC6CC7-E69A-4909-891B-BBFF1DF36955}" dt="2025-02-19T10:12:38.014" v="1418" actId="20577"/>
          <ac:graphicFrameMkLst>
            <pc:docMk/>
            <pc:sldMk cId="3378237998" sldId="257"/>
            <ac:graphicFrameMk id="5" creationId="{793BC932-A5FA-E94B-9FE8-7126C4115603}"/>
          </ac:graphicFrameMkLst>
        </pc:graphicFrameChg>
        <pc:picChg chg="mod">
          <ac:chgData name="Lisa McLeod" userId="a8c117e9-677f-4c01-b9de-d0f81dfcabee" providerId="ADAL" clId="{30CC6CC7-E69A-4909-891B-BBFF1DF36955}" dt="2025-02-19T09:20:12.693" v="107" actId="1076"/>
          <ac:picMkLst>
            <pc:docMk/>
            <pc:sldMk cId="3378237998" sldId="257"/>
            <ac:picMk id="7" creationId="{B9253527-11EE-E9ED-E85D-CA9864EBE117}"/>
          </ac:picMkLst>
        </pc:picChg>
      </pc:sldChg>
      <pc:sldChg chg="modSp mod">
        <pc:chgData name="Lisa McLeod" userId="a8c117e9-677f-4c01-b9de-d0f81dfcabee" providerId="ADAL" clId="{30CC6CC7-E69A-4909-891B-BBFF1DF36955}" dt="2025-02-19T10:12:48.854" v="1419" actId="1076"/>
        <pc:sldMkLst>
          <pc:docMk/>
          <pc:sldMk cId="2880472033" sldId="258"/>
        </pc:sldMkLst>
        <pc:spChg chg="mod">
          <ac:chgData name="Lisa McLeod" userId="a8c117e9-677f-4c01-b9de-d0f81dfcabee" providerId="ADAL" clId="{30CC6CC7-E69A-4909-891B-BBFF1DF36955}" dt="2025-02-19T09:22:38.262" v="153" actId="2711"/>
          <ac:spMkLst>
            <pc:docMk/>
            <pc:sldMk cId="2880472033" sldId="258"/>
            <ac:spMk id="2" creationId="{BC7C837E-735D-C422-C47B-56DE4ED9A66B}"/>
          </ac:spMkLst>
        </pc:spChg>
        <pc:spChg chg="mod">
          <ac:chgData name="Lisa McLeod" userId="a8c117e9-677f-4c01-b9de-d0f81dfcabee" providerId="ADAL" clId="{30CC6CC7-E69A-4909-891B-BBFF1DF36955}" dt="2025-02-19T10:12:48.854" v="1419" actId="1076"/>
          <ac:spMkLst>
            <pc:docMk/>
            <pc:sldMk cId="2880472033" sldId="258"/>
            <ac:spMk id="3" creationId="{1EB3A654-B208-E2B7-0918-75F342D26CA7}"/>
          </ac:spMkLst>
        </pc:spChg>
        <pc:graphicFrameChg chg="mod">
          <ac:chgData name="Lisa McLeod" userId="a8c117e9-677f-4c01-b9de-d0f81dfcabee" providerId="ADAL" clId="{30CC6CC7-E69A-4909-891B-BBFF1DF36955}" dt="2025-02-19T10:11:20.042" v="1417" actId="962"/>
          <ac:graphicFrameMkLst>
            <pc:docMk/>
            <pc:sldMk cId="2880472033" sldId="258"/>
            <ac:graphicFrameMk id="4" creationId="{F71B885D-0EDF-877E-8B48-A8D505ADEAD0}"/>
          </ac:graphicFrameMkLst>
        </pc:graphicFrameChg>
        <pc:picChg chg="mod">
          <ac:chgData name="Lisa McLeod" userId="a8c117e9-677f-4c01-b9de-d0f81dfcabee" providerId="ADAL" clId="{30CC6CC7-E69A-4909-891B-BBFF1DF36955}" dt="2025-02-19T09:20:17.057" v="108" actId="14100"/>
          <ac:picMkLst>
            <pc:docMk/>
            <pc:sldMk cId="2880472033" sldId="258"/>
            <ac:picMk id="6" creationId="{7FE3B426-755A-E723-C385-AC7D601ECF71}"/>
          </ac:picMkLst>
        </pc:picChg>
      </pc:sldChg>
      <pc:sldChg chg="addSp delSp modSp mod">
        <pc:chgData name="Lisa McLeod" userId="a8c117e9-677f-4c01-b9de-d0f81dfcabee" providerId="ADAL" clId="{30CC6CC7-E69A-4909-891B-BBFF1DF36955}" dt="2025-02-19T10:13:26.328" v="1423" actId="27636"/>
        <pc:sldMkLst>
          <pc:docMk/>
          <pc:sldMk cId="1492987167" sldId="259"/>
        </pc:sldMkLst>
        <pc:spChg chg="mod">
          <ac:chgData name="Lisa McLeod" userId="a8c117e9-677f-4c01-b9de-d0f81dfcabee" providerId="ADAL" clId="{30CC6CC7-E69A-4909-891B-BBFF1DF36955}" dt="2025-02-19T09:23:44.275" v="162" actId="2711"/>
          <ac:spMkLst>
            <pc:docMk/>
            <pc:sldMk cId="1492987167" sldId="259"/>
            <ac:spMk id="2" creationId="{09836982-55A2-135B-5594-FAEC7FB79BE2}"/>
          </ac:spMkLst>
        </pc:spChg>
        <pc:spChg chg="mod">
          <ac:chgData name="Lisa McLeod" userId="a8c117e9-677f-4c01-b9de-d0f81dfcabee" providerId="ADAL" clId="{30CC6CC7-E69A-4909-891B-BBFF1DF36955}" dt="2025-02-19T10:13:26.328" v="1423" actId="27636"/>
          <ac:spMkLst>
            <pc:docMk/>
            <pc:sldMk cId="1492987167" sldId="259"/>
            <ac:spMk id="3" creationId="{EAA630E1-31F5-E2AD-C098-33215835940F}"/>
          </ac:spMkLst>
        </pc:spChg>
        <pc:graphicFrameChg chg="mod">
          <ac:chgData name="Lisa McLeod" userId="a8c117e9-677f-4c01-b9de-d0f81dfcabee" providerId="ADAL" clId="{30CC6CC7-E69A-4909-891B-BBFF1DF36955}" dt="2025-02-19T09:24:29.190" v="171" actId="2711"/>
          <ac:graphicFrameMkLst>
            <pc:docMk/>
            <pc:sldMk cId="1492987167" sldId="259"/>
            <ac:graphicFrameMk id="8" creationId="{2335BBC6-AD99-80AA-A91E-8556109B5801}"/>
          </ac:graphicFrameMkLst>
        </pc:graphicFrameChg>
        <pc:picChg chg="add del mod">
          <ac:chgData name="Lisa McLeod" userId="a8c117e9-677f-4c01-b9de-d0f81dfcabee" providerId="ADAL" clId="{30CC6CC7-E69A-4909-891B-BBFF1DF36955}" dt="2025-02-19T09:20:29.251" v="111" actId="478"/>
          <ac:picMkLst>
            <pc:docMk/>
            <pc:sldMk cId="1492987167" sldId="259"/>
            <ac:picMk id="4" creationId="{F06A8ED7-C43C-CC34-B91B-6225EC31D7ED}"/>
          </ac:picMkLst>
        </pc:picChg>
      </pc:sldChg>
      <pc:sldChg chg="addSp modSp new mod">
        <pc:chgData name="Lisa McLeod" userId="a8c117e9-677f-4c01-b9de-d0f81dfcabee" providerId="ADAL" clId="{30CC6CC7-E69A-4909-891B-BBFF1DF36955}" dt="2025-02-19T11:15:30.670" v="1447" actId="1076"/>
        <pc:sldMkLst>
          <pc:docMk/>
          <pc:sldMk cId="1012235411" sldId="260"/>
        </pc:sldMkLst>
        <pc:spChg chg="mod">
          <ac:chgData name="Lisa McLeod" userId="a8c117e9-677f-4c01-b9de-d0f81dfcabee" providerId="ADAL" clId="{30CC6CC7-E69A-4909-891B-BBFF1DF36955}" dt="2025-02-19T09:24:45.908" v="173" actId="2711"/>
          <ac:spMkLst>
            <pc:docMk/>
            <pc:sldMk cId="1012235411" sldId="260"/>
            <ac:spMk id="2" creationId="{00DBE675-FA93-42BF-FE69-E4B09B9F0E79}"/>
          </ac:spMkLst>
        </pc:spChg>
        <pc:spChg chg="mod">
          <ac:chgData name="Lisa McLeod" userId="a8c117e9-677f-4c01-b9de-d0f81dfcabee" providerId="ADAL" clId="{30CC6CC7-E69A-4909-891B-BBFF1DF36955}" dt="2025-02-19T09:24:41.545" v="172" actId="2711"/>
          <ac:spMkLst>
            <pc:docMk/>
            <pc:sldMk cId="1012235411" sldId="260"/>
            <ac:spMk id="3" creationId="{FECF2E28-DE61-A4F1-2070-BBB911BD1AAF}"/>
          </ac:spMkLst>
        </pc:spChg>
        <pc:spChg chg="add mod">
          <ac:chgData name="Lisa McLeod" userId="a8c117e9-677f-4c01-b9de-d0f81dfcabee" providerId="ADAL" clId="{30CC6CC7-E69A-4909-891B-BBFF1DF36955}" dt="2025-02-19T11:15:19.587" v="1446" actId="120"/>
          <ac:spMkLst>
            <pc:docMk/>
            <pc:sldMk cId="1012235411" sldId="260"/>
            <ac:spMk id="4" creationId="{3E963577-CEE0-0127-9848-55E2FF991EF2}"/>
          </ac:spMkLst>
        </pc:spChg>
        <pc:spChg chg="add mod">
          <ac:chgData name="Lisa McLeod" userId="a8c117e9-677f-4c01-b9de-d0f81dfcabee" providerId="ADAL" clId="{30CC6CC7-E69A-4909-891B-BBFF1DF36955}" dt="2025-02-19T11:15:19.587" v="1446" actId="120"/>
          <ac:spMkLst>
            <pc:docMk/>
            <pc:sldMk cId="1012235411" sldId="260"/>
            <ac:spMk id="5" creationId="{33992739-D6A6-7A66-6924-055C21D60206}"/>
          </ac:spMkLst>
        </pc:spChg>
        <pc:spChg chg="add mod">
          <ac:chgData name="Lisa McLeod" userId="a8c117e9-677f-4c01-b9de-d0f81dfcabee" providerId="ADAL" clId="{30CC6CC7-E69A-4909-891B-BBFF1DF36955}" dt="2025-02-19T11:15:19.587" v="1446" actId="120"/>
          <ac:spMkLst>
            <pc:docMk/>
            <pc:sldMk cId="1012235411" sldId="260"/>
            <ac:spMk id="6" creationId="{CF5A7CB4-8308-5427-B1A7-8EAB3FF5CB50}"/>
          </ac:spMkLst>
        </pc:spChg>
        <pc:spChg chg="add mod">
          <ac:chgData name="Lisa McLeod" userId="a8c117e9-677f-4c01-b9de-d0f81dfcabee" providerId="ADAL" clId="{30CC6CC7-E69A-4909-891B-BBFF1DF36955}" dt="2025-02-19T11:15:19.587" v="1446" actId="120"/>
          <ac:spMkLst>
            <pc:docMk/>
            <pc:sldMk cId="1012235411" sldId="260"/>
            <ac:spMk id="7" creationId="{0177196A-AD62-3836-5B89-8F12C52C305D}"/>
          </ac:spMkLst>
        </pc:spChg>
        <pc:spChg chg="add mod">
          <ac:chgData name="Lisa McLeod" userId="a8c117e9-677f-4c01-b9de-d0f81dfcabee" providerId="ADAL" clId="{30CC6CC7-E69A-4909-891B-BBFF1DF36955}" dt="2025-02-19T11:15:19.587" v="1446" actId="120"/>
          <ac:spMkLst>
            <pc:docMk/>
            <pc:sldMk cId="1012235411" sldId="260"/>
            <ac:spMk id="8" creationId="{D5C50AF1-B21C-770C-408D-A1D61A7350E9}"/>
          </ac:spMkLst>
        </pc:spChg>
        <pc:spChg chg="add mod">
          <ac:chgData name="Lisa McLeod" userId="a8c117e9-677f-4c01-b9de-d0f81dfcabee" providerId="ADAL" clId="{30CC6CC7-E69A-4909-891B-BBFF1DF36955}" dt="2025-02-19T11:15:30.670" v="1447" actId="1076"/>
          <ac:spMkLst>
            <pc:docMk/>
            <pc:sldMk cId="1012235411" sldId="260"/>
            <ac:spMk id="9" creationId="{840CB6AA-F6B8-28FC-1688-8C775A1051B7}"/>
          </ac:spMkLst>
        </pc:spChg>
        <pc:spChg chg="add mod">
          <ac:chgData name="Lisa McLeod" userId="a8c117e9-677f-4c01-b9de-d0f81dfcabee" providerId="ADAL" clId="{30CC6CC7-E69A-4909-891B-BBFF1DF36955}" dt="2025-02-19T11:15:19.587" v="1446" actId="120"/>
          <ac:spMkLst>
            <pc:docMk/>
            <pc:sldMk cId="1012235411" sldId="260"/>
            <ac:spMk id="10" creationId="{1D45E30B-F9D2-EDC8-AB51-0673AC2E5666}"/>
          </ac:spMkLst>
        </pc:spChg>
        <pc:spChg chg="add mod">
          <ac:chgData name="Lisa McLeod" userId="a8c117e9-677f-4c01-b9de-d0f81dfcabee" providerId="ADAL" clId="{30CC6CC7-E69A-4909-891B-BBFF1DF36955}" dt="2025-02-19T11:15:19.587" v="1446" actId="120"/>
          <ac:spMkLst>
            <pc:docMk/>
            <pc:sldMk cId="1012235411" sldId="260"/>
            <ac:spMk id="11" creationId="{0C46C617-992A-F2F7-3F52-ABDE573F1ABD}"/>
          </ac:spMkLst>
        </pc:spChg>
        <pc:spChg chg="add mod">
          <ac:chgData name="Lisa McLeod" userId="a8c117e9-677f-4c01-b9de-d0f81dfcabee" providerId="ADAL" clId="{30CC6CC7-E69A-4909-891B-BBFF1DF36955}" dt="2025-02-19T11:15:19.587" v="1446" actId="120"/>
          <ac:spMkLst>
            <pc:docMk/>
            <pc:sldMk cId="1012235411" sldId="260"/>
            <ac:spMk id="12" creationId="{E3672601-1260-87CB-7B84-09ED1FD38725}"/>
          </ac:spMkLst>
        </pc:spChg>
        <pc:picChg chg="add mod">
          <ac:chgData name="Lisa McLeod" userId="a8c117e9-677f-4c01-b9de-d0f81dfcabee" providerId="ADAL" clId="{30CC6CC7-E69A-4909-891B-BBFF1DF36955}" dt="2025-02-19T09:31:47.386" v="209"/>
          <ac:picMkLst>
            <pc:docMk/>
            <pc:sldMk cId="1012235411" sldId="260"/>
            <ac:picMk id="13" creationId="{B0B33D6D-ABD1-70F7-8510-D4ECB4494D50}"/>
          </ac:picMkLst>
        </pc:picChg>
      </pc:sldChg>
      <pc:sldChg chg="addSp delSp modSp new mod">
        <pc:chgData name="Lisa McLeod" userId="a8c117e9-677f-4c01-b9de-d0f81dfcabee" providerId="ADAL" clId="{30CC6CC7-E69A-4909-891B-BBFF1DF36955}" dt="2025-02-19T09:57:19.952" v="653" actId="1076"/>
        <pc:sldMkLst>
          <pc:docMk/>
          <pc:sldMk cId="4145128124" sldId="261"/>
        </pc:sldMkLst>
        <pc:spChg chg="mod">
          <ac:chgData name="Lisa McLeod" userId="a8c117e9-677f-4c01-b9de-d0f81dfcabee" providerId="ADAL" clId="{30CC6CC7-E69A-4909-891B-BBFF1DF36955}" dt="2025-02-19T09:42:41.676" v="512" actId="2711"/>
          <ac:spMkLst>
            <pc:docMk/>
            <pc:sldMk cId="4145128124" sldId="261"/>
            <ac:spMk id="2" creationId="{300B6F24-C8FE-0620-E4C5-23C518F9374A}"/>
          </ac:spMkLst>
        </pc:spChg>
        <pc:spChg chg="mod">
          <ac:chgData name="Lisa McLeod" userId="a8c117e9-677f-4c01-b9de-d0f81dfcabee" providerId="ADAL" clId="{30CC6CC7-E69A-4909-891B-BBFF1DF36955}" dt="2025-02-19T09:47:39.638" v="556" actId="1076"/>
          <ac:spMkLst>
            <pc:docMk/>
            <pc:sldMk cId="4145128124" sldId="261"/>
            <ac:spMk id="3" creationId="{BFB08045-52FA-E984-1174-E4E74DE7929A}"/>
          </ac:spMkLst>
        </pc:spChg>
        <pc:graphicFrameChg chg="add del modGraphic">
          <ac:chgData name="Lisa McLeod" userId="a8c117e9-677f-4c01-b9de-d0f81dfcabee" providerId="ADAL" clId="{30CC6CC7-E69A-4909-891B-BBFF1DF36955}" dt="2025-02-19T09:45:58.801" v="538" actId="1032"/>
          <ac:graphicFrameMkLst>
            <pc:docMk/>
            <pc:sldMk cId="4145128124" sldId="261"/>
            <ac:graphicFrameMk id="4" creationId="{6D2F0F11-A7FB-55D5-8863-729BE31229B8}"/>
          </ac:graphicFrameMkLst>
        </pc:graphicFrameChg>
        <pc:graphicFrameChg chg="add del mod modGraphic">
          <ac:chgData name="Lisa McLeod" userId="a8c117e9-677f-4c01-b9de-d0f81dfcabee" providerId="ADAL" clId="{30CC6CC7-E69A-4909-891B-BBFF1DF36955}" dt="2025-02-19T09:48:04.898" v="562" actId="478"/>
          <ac:graphicFrameMkLst>
            <pc:docMk/>
            <pc:sldMk cId="4145128124" sldId="261"/>
            <ac:graphicFrameMk id="5" creationId="{62EDCC37-604A-5DDD-DF7F-4E9CFA31FBC0}"/>
          </ac:graphicFrameMkLst>
        </pc:graphicFrameChg>
        <pc:graphicFrameChg chg="add del mod modGraphic">
          <ac:chgData name="Lisa McLeod" userId="a8c117e9-677f-4c01-b9de-d0f81dfcabee" providerId="ADAL" clId="{30CC6CC7-E69A-4909-891B-BBFF1DF36955}" dt="2025-02-19T09:57:19.952" v="653" actId="1076"/>
          <ac:graphicFrameMkLst>
            <pc:docMk/>
            <pc:sldMk cId="4145128124" sldId="261"/>
            <ac:graphicFrameMk id="6" creationId="{D4C1BB6E-BF99-FA8A-A7B1-561F8132CCED}"/>
          </ac:graphicFrameMkLst>
        </pc:graphicFrameChg>
        <pc:picChg chg="add mod">
          <ac:chgData name="Lisa McLeod" userId="a8c117e9-677f-4c01-b9de-d0f81dfcabee" providerId="ADAL" clId="{30CC6CC7-E69A-4909-891B-BBFF1DF36955}" dt="2025-02-19T09:57:10.293" v="651" actId="1076"/>
          <ac:picMkLst>
            <pc:docMk/>
            <pc:sldMk cId="4145128124" sldId="261"/>
            <ac:picMk id="7" creationId="{46FC1A2B-8A6B-6BD7-AADB-D4015C030A37}"/>
          </ac:picMkLst>
        </pc:picChg>
      </pc:sldChg>
      <pc:sldChg chg="addSp modSp new">
        <pc:chgData name="Lisa McLeod" userId="a8c117e9-677f-4c01-b9de-d0f81dfcabee" providerId="ADAL" clId="{30CC6CC7-E69A-4909-891B-BBFF1DF36955}" dt="2025-02-19T11:17:38.241" v="1448" actId="1076"/>
        <pc:sldMkLst>
          <pc:docMk/>
          <pc:sldMk cId="101878019" sldId="262"/>
        </pc:sldMkLst>
        <pc:spChg chg="mod">
          <ac:chgData name="Lisa McLeod" userId="a8c117e9-677f-4c01-b9de-d0f81dfcabee" providerId="ADAL" clId="{30CC6CC7-E69A-4909-891B-BBFF1DF36955}" dt="2025-02-19T10:05:56.386" v="888" actId="1076"/>
          <ac:spMkLst>
            <pc:docMk/>
            <pc:sldMk cId="101878019" sldId="262"/>
            <ac:spMk id="2" creationId="{707F5537-DF12-95D4-EBD8-ECC7D0551A52}"/>
          </ac:spMkLst>
        </pc:spChg>
        <pc:spChg chg="mod">
          <ac:chgData name="Lisa McLeod" userId="a8c117e9-677f-4c01-b9de-d0f81dfcabee" providerId="ADAL" clId="{30CC6CC7-E69A-4909-891B-BBFF1DF36955}" dt="2025-02-19T10:04:44.278" v="883" actId="14100"/>
          <ac:spMkLst>
            <pc:docMk/>
            <pc:sldMk cId="101878019" sldId="262"/>
            <ac:spMk id="3" creationId="{B42E1BAF-5EA0-A6AC-5AD8-5494280CCC9B}"/>
          </ac:spMkLst>
        </pc:spChg>
        <pc:spChg chg="add mod">
          <ac:chgData name="Lisa McLeod" userId="a8c117e9-677f-4c01-b9de-d0f81dfcabee" providerId="ADAL" clId="{30CC6CC7-E69A-4909-891B-BBFF1DF36955}" dt="2025-02-19T10:09:54.344" v="1349" actId="962"/>
          <ac:spMkLst>
            <pc:docMk/>
            <pc:sldMk cId="101878019" sldId="262"/>
            <ac:spMk id="5" creationId="{02CD2B60-07D3-C5F0-6C52-67DC5DB6805C}"/>
          </ac:spMkLst>
        </pc:spChg>
        <pc:spChg chg="add mod">
          <ac:chgData name="Lisa McLeod" userId="a8c117e9-677f-4c01-b9de-d0f81dfcabee" providerId="ADAL" clId="{30CC6CC7-E69A-4909-891B-BBFF1DF36955}" dt="2025-02-19T10:09:59.741" v="1350" actId="962"/>
          <ac:spMkLst>
            <pc:docMk/>
            <pc:sldMk cId="101878019" sldId="262"/>
            <ac:spMk id="6" creationId="{D6C409F2-3295-5FF2-208B-288479076FFA}"/>
          </ac:spMkLst>
        </pc:spChg>
        <pc:spChg chg="add mod">
          <ac:chgData name="Lisa McLeod" userId="a8c117e9-677f-4c01-b9de-d0f81dfcabee" providerId="ADAL" clId="{30CC6CC7-E69A-4909-891B-BBFF1DF36955}" dt="2025-02-19T10:04:10.622" v="877" actId="1076"/>
          <ac:spMkLst>
            <pc:docMk/>
            <pc:sldMk cId="101878019" sldId="262"/>
            <ac:spMk id="7" creationId="{6F1170D4-976B-45BA-8EAD-97020721B7D0}"/>
          </ac:spMkLst>
        </pc:spChg>
        <pc:spChg chg="add mod">
          <ac:chgData name="Lisa McLeod" userId="a8c117e9-677f-4c01-b9de-d0f81dfcabee" providerId="ADAL" clId="{30CC6CC7-E69A-4909-891B-BBFF1DF36955}" dt="2025-02-19T10:04:10.622" v="877" actId="1076"/>
          <ac:spMkLst>
            <pc:docMk/>
            <pc:sldMk cId="101878019" sldId="262"/>
            <ac:spMk id="12" creationId="{805108B3-18F7-CE2D-88B6-617940F2DB55}"/>
          </ac:spMkLst>
        </pc:spChg>
        <pc:spChg chg="add mod">
          <ac:chgData name="Lisa McLeod" userId="a8c117e9-677f-4c01-b9de-d0f81dfcabee" providerId="ADAL" clId="{30CC6CC7-E69A-4909-891B-BBFF1DF36955}" dt="2025-02-19T10:07:30.527" v="1116" actId="962"/>
          <ac:spMkLst>
            <pc:docMk/>
            <pc:sldMk cId="101878019" sldId="262"/>
            <ac:spMk id="13" creationId="{17F28177-D6BB-A764-0DBB-F3937E922A5B}"/>
          </ac:spMkLst>
        </pc:spChg>
        <pc:spChg chg="add mod">
          <ac:chgData name="Lisa McLeod" userId="a8c117e9-677f-4c01-b9de-d0f81dfcabee" providerId="ADAL" clId="{30CC6CC7-E69A-4909-891B-BBFF1DF36955}" dt="2025-02-19T10:04:10.622" v="877" actId="1076"/>
          <ac:spMkLst>
            <pc:docMk/>
            <pc:sldMk cId="101878019" sldId="262"/>
            <ac:spMk id="14" creationId="{90E7F4D3-1D5C-716B-D91E-679D3B83BF1E}"/>
          </ac:spMkLst>
        </pc:spChg>
        <pc:spChg chg="mod">
          <ac:chgData name="Lisa McLeod" userId="a8c117e9-677f-4c01-b9de-d0f81dfcabee" providerId="ADAL" clId="{30CC6CC7-E69A-4909-891B-BBFF1DF36955}" dt="2025-02-19T10:07:22.242" v="1110" actId="962"/>
          <ac:spMkLst>
            <pc:docMk/>
            <pc:sldMk cId="101878019" sldId="262"/>
            <ac:spMk id="15" creationId="{266038BD-F9F8-F2CF-9CE7-8F0664C36FCE}"/>
          </ac:spMkLst>
        </pc:spChg>
        <pc:spChg chg="add mod">
          <ac:chgData name="Lisa McLeod" userId="a8c117e9-677f-4c01-b9de-d0f81dfcabee" providerId="ADAL" clId="{30CC6CC7-E69A-4909-891B-BBFF1DF36955}" dt="2025-02-19T10:04:10.622" v="877" actId="1076"/>
          <ac:spMkLst>
            <pc:docMk/>
            <pc:sldMk cId="101878019" sldId="262"/>
            <ac:spMk id="16" creationId="{EA479225-9D1F-6E00-EE16-FD95144B5A3E}"/>
          </ac:spMkLst>
        </pc:spChg>
        <pc:spChg chg="add mod">
          <ac:chgData name="Lisa McLeod" userId="a8c117e9-677f-4c01-b9de-d0f81dfcabee" providerId="ADAL" clId="{30CC6CC7-E69A-4909-891B-BBFF1DF36955}" dt="2025-02-19T10:09:26.949" v="1346" actId="962"/>
          <ac:spMkLst>
            <pc:docMk/>
            <pc:sldMk cId="101878019" sldId="262"/>
            <ac:spMk id="17" creationId="{6A6AEFAB-654D-4783-9411-21D61E060F0A}"/>
          </ac:spMkLst>
        </pc:spChg>
        <pc:spChg chg="add mod">
          <ac:chgData name="Lisa McLeod" userId="a8c117e9-677f-4c01-b9de-d0f81dfcabee" providerId="ADAL" clId="{30CC6CC7-E69A-4909-891B-BBFF1DF36955}" dt="2025-02-19T10:04:10.622" v="877" actId="1076"/>
          <ac:spMkLst>
            <pc:docMk/>
            <pc:sldMk cId="101878019" sldId="262"/>
            <ac:spMk id="18" creationId="{510009BD-18D4-A3CA-AC0F-EF50306FE77B}"/>
          </ac:spMkLst>
        </pc:spChg>
        <pc:spChg chg="add mod">
          <ac:chgData name="Lisa McLeod" userId="a8c117e9-677f-4c01-b9de-d0f81dfcabee" providerId="ADAL" clId="{30CC6CC7-E69A-4909-891B-BBFF1DF36955}" dt="2025-02-19T10:07:59.220" v="1342" actId="962"/>
          <ac:spMkLst>
            <pc:docMk/>
            <pc:sldMk cId="101878019" sldId="262"/>
            <ac:spMk id="19" creationId="{BA1D1EAE-6659-C3EB-EDBC-81C1A2B8263C}"/>
          </ac:spMkLst>
        </pc:spChg>
        <pc:grpChg chg="mod">
          <ac:chgData name="Lisa McLeod" userId="a8c117e9-677f-4c01-b9de-d0f81dfcabee" providerId="ADAL" clId="{30CC6CC7-E69A-4909-891B-BBFF1DF36955}" dt="2025-02-19T10:09:33.562" v="1348" actId="962"/>
          <ac:grpSpMkLst>
            <pc:docMk/>
            <pc:sldMk cId="101878019" sldId="262"/>
            <ac:grpSpMk id="8" creationId="{0A2C5CB8-E688-37D8-AAB7-86BB97B6E843}"/>
          </ac:grpSpMkLst>
        </pc:grpChg>
        <pc:grpChg chg="mod">
          <ac:chgData name="Lisa McLeod" userId="a8c117e9-677f-4c01-b9de-d0f81dfcabee" providerId="ADAL" clId="{30CC6CC7-E69A-4909-891B-BBFF1DF36955}" dt="2025-02-19T10:09:30.029" v="1347" actId="962"/>
          <ac:grpSpMkLst>
            <pc:docMk/>
            <pc:sldMk cId="101878019" sldId="262"/>
            <ac:grpSpMk id="9" creationId="{15DD7159-FD82-4B2F-CF7B-1FF4D935BDE6}"/>
          </ac:grpSpMkLst>
        </pc:grpChg>
        <pc:grpChg chg="mod">
          <ac:chgData name="Lisa McLeod" userId="a8c117e9-677f-4c01-b9de-d0f81dfcabee" providerId="ADAL" clId="{30CC6CC7-E69A-4909-891B-BBFF1DF36955}" dt="2025-02-19T10:09:17.174" v="1343" actId="962"/>
          <ac:grpSpMkLst>
            <pc:docMk/>
            <pc:sldMk cId="101878019" sldId="262"/>
            <ac:grpSpMk id="10" creationId="{1ADC85D3-948E-95BB-D87C-0AF0505EF619}"/>
          </ac:grpSpMkLst>
        </pc:grpChg>
        <pc:grpChg chg="mod">
          <ac:chgData name="Lisa McLeod" userId="a8c117e9-677f-4c01-b9de-d0f81dfcabee" providerId="ADAL" clId="{30CC6CC7-E69A-4909-891B-BBFF1DF36955}" dt="2025-02-19T10:09:19.756" v="1344" actId="962"/>
          <ac:grpSpMkLst>
            <pc:docMk/>
            <pc:sldMk cId="101878019" sldId="262"/>
            <ac:grpSpMk id="11" creationId="{AF6D1BC0-EC3C-A2D4-B288-298EA4703255}"/>
          </ac:grpSpMkLst>
        </pc:grpChg>
        <pc:picChg chg="add mod">
          <ac:chgData name="Lisa McLeod" userId="a8c117e9-677f-4c01-b9de-d0f81dfcabee" providerId="ADAL" clId="{30CC6CC7-E69A-4909-891B-BBFF1DF36955}" dt="2025-02-19T10:04:48.258" v="884" actId="1076"/>
          <ac:picMkLst>
            <pc:docMk/>
            <pc:sldMk cId="101878019" sldId="262"/>
            <ac:picMk id="4" creationId="{50367AFC-9B38-0B65-A419-F5939CCDA1EB}"/>
          </ac:picMkLst>
        </pc:picChg>
        <pc:picChg chg="add mod">
          <ac:chgData name="Lisa McLeod" userId="a8c117e9-677f-4c01-b9de-d0f81dfcabee" providerId="ADAL" clId="{30CC6CC7-E69A-4909-891B-BBFF1DF36955}" dt="2025-02-19T11:17:38.241" v="1448" actId="1076"/>
          <ac:picMkLst>
            <pc:docMk/>
            <pc:sldMk cId="101878019" sldId="262"/>
            <ac:picMk id="20" creationId="{7B28BA9F-014A-85F9-D6B0-B9F974CB4751}"/>
          </ac:picMkLst>
        </pc:picChg>
      </pc:sldChg>
    </pc:docChg>
  </pc:docChgLst>
  <pc:docChgLst>
    <pc:chgData name="Sarah Burton" userId="8c6d158f-65fa-4cd5-b50c-4ffc685594ed" providerId="ADAL" clId="{BF00CB7B-9C00-4D44-AA54-6218A55D5D17}"/>
    <pc:docChg chg="undo redo custSel addSld delSld modSld">
      <pc:chgData name="Sarah Burton" userId="8c6d158f-65fa-4cd5-b50c-4ffc685594ed" providerId="ADAL" clId="{BF00CB7B-9C00-4D44-AA54-6218A55D5D17}" dt="2025-02-19T12:44:01.456" v="250" actId="962"/>
      <pc:docMkLst>
        <pc:docMk/>
      </pc:docMkLst>
      <pc:sldChg chg="modSp mod">
        <pc:chgData name="Sarah Burton" userId="8c6d158f-65fa-4cd5-b50c-4ffc685594ed" providerId="ADAL" clId="{BF00CB7B-9C00-4D44-AA54-6218A55D5D17}" dt="2025-02-19T12:09:07.054" v="28" actId="14100"/>
        <pc:sldMkLst>
          <pc:docMk/>
          <pc:sldMk cId="2756100690" sldId="256"/>
        </pc:sldMkLst>
        <pc:spChg chg="mod">
          <ac:chgData name="Sarah Burton" userId="8c6d158f-65fa-4cd5-b50c-4ffc685594ed" providerId="ADAL" clId="{BF00CB7B-9C00-4D44-AA54-6218A55D5D17}" dt="2025-02-19T12:09:07.054" v="28" actId="14100"/>
          <ac:spMkLst>
            <pc:docMk/>
            <pc:sldMk cId="2756100690" sldId="256"/>
            <ac:spMk id="2" creationId="{1565DD27-757F-897F-F390-8AA30B93BD47}"/>
          </ac:spMkLst>
        </pc:spChg>
        <pc:spChg chg="mod">
          <ac:chgData name="Sarah Burton" userId="8c6d158f-65fa-4cd5-b50c-4ffc685594ed" providerId="ADAL" clId="{BF00CB7B-9C00-4D44-AA54-6218A55D5D17}" dt="2025-02-19T12:08:59.682" v="27" actId="14100"/>
          <ac:spMkLst>
            <pc:docMk/>
            <pc:sldMk cId="2756100690" sldId="256"/>
            <ac:spMk id="3" creationId="{F58082E2-1106-E478-44BE-35AA70F0EAD5}"/>
          </ac:spMkLst>
        </pc:spChg>
      </pc:sldChg>
      <pc:sldChg chg="modSp mod">
        <pc:chgData name="Sarah Burton" userId="8c6d158f-65fa-4cd5-b50c-4ffc685594ed" providerId="ADAL" clId="{BF00CB7B-9C00-4D44-AA54-6218A55D5D17}" dt="2025-02-19T12:21:43.430" v="57" actId="1076"/>
        <pc:sldMkLst>
          <pc:docMk/>
          <pc:sldMk cId="3378237998" sldId="257"/>
        </pc:sldMkLst>
        <pc:spChg chg="mod">
          <ac:chgData name="Sarah Burton" userId="8c6d158f-65fa-4cd5-b50c-4ffc685594ed" providerId="ADAL" clId="{BF00CB7B-9C00-4D44-AA54-6218A55D5D17}" dt="2025-02-19T12:21:25.578" v="56" actId="1076"/>
          <ac:spMkLst>
            <pc:docMk/>
            <pc:sldMk cId="3378237998" sldId="257"/>
            <ac:spMk id="2" creationId="{F0032962-7644-F064-09AA-AF57DE0A4865}"/>
          </ac:spMkLst>
        </pc:spChg>
        <pc:graphicFrameChg chg="mod">
          <ac:chgData name="Sarah Burton" userId="8c6d158f-65fa-4cd5-b50c-4ffc685594ed" providerId="ADAL" clId="{BF00CB7B-9C00-4D44-AA54-6218A55D5D17}" dt="2025-02-19T12:21:43.430" v="57" actId="1076"/>
          <ac:graphicFrameMkLst>
            <pc:docMk/>
            <pc:sldMk cId="3378237998" sldId="257"/>
            <ac:graphicFrameMk id="5" creationId="{793BC932-A5FA-E94B-9FE8-7126C4115603}"/>
          </ac:graphicFrameMkLst>
        </pc:graphicFrameChg>
      </pc:sldChg>
      <pc:sldChg chg="modSp mod">
        <pc:chgData name="Sarah Burton" userId="8c6d158f-65fa-4cd5-b50c-4ffc685594ed" providerId="ADAL" clId="{BF00CB7B-9C00-4D44-AA54-6218A55D5D17}" dt="2025-02-19T12:44:01.456" v="250" actId="962"/>
        <pc:sldMkLst>
          <pc:docMk/>
          <pc:sldMk cId="2880472033" sldId="258"/>
        </pc:sldMkLst>
        <pc:spChg chg="mod">
          <ac:chgData name="Sarah Burton" userId="8c6d158f-65fa-4cd5-b50c-4ffc685594ed" providerId="ADAL" clId="{BF00CB7B-9C00-4D44-AA54-6218A55D5D17}" dt="2025-02-19T12:05:18.175" v="15" actId="1076"/>
          <ac:spMkLst>
            <pc:docMk/>
            <pc:sldMk cId="2880472033" sldId="258"/>
            <ac:spMk id="2" creationId="{BC7C837E-735D-C422-C47B-56DE4ED9A66B}"/>
          </ac:spMkLst>
        </pc:spChg>
        <pc:spChg chg="mod">
          <ac:chgData name="Sarah Burton" userId="8c6d158f-65fa-4cd5-b50c-4ffc685594ed" providerId="ADAL" clId="{BF00CB7B-9C00-4D44-AA54-6218A55D5D17}" dt="2025-02-19T12:05:23.023" v="16" actId="1076"/>
          <ac:spMkLst>
            <pc:docMk/>
            <pc:sldMk cId="2880472033" sldId="258"/>
            <ac:spMk id="3" creationId="{1EB3A654-B208-E2B7-0918-75F342D26CA7}"/>
          </ac:spMkLst>
        </pc:spChg>
        <pc:graphicFrameChg chg="mod">
          <ac:chgData name="Sarah Burton" userId="8c6d158f-65fa-4cd5-b50c-4ffc685594ed" providerId="ADAL" clId="{BF00CB7B-9C00-4D44-AA54-6218A55D5D17}" dt="2025-02-19T12:44:01.456" v="250" actId="962"/>
          <ac:graphicFrameMkLst>
            <pc:docMk/>
            <pc:sldMk cId="2880472033" sldId="258"/>
            <ac:graphicFrameMk id="4" creationId="{F71B885D-0EDF-877E-8B48-A8D505ADEAD0}"/>
          </ac:graphicFrameMkLst>
        </pc:graphicFrameChg>
      </pc:sldChg>
      <pc:sldChg chg="modSp mod">
        <pc:chgData name="Sarah Burton" userId="8c6d158f-65fa-4cd5-b50c-4ffc685594ed" providerId="ADAL" clId="{BF00CB7B-9C00-4D44-AA54-6218A55D5D17}" dt="2025-02-19T12:24:32.090" v="66" actId="1076"/>
        <pc:sldMkLst>
          <pc:docMk/>
          <pc:sldMk cId="1492987167" sldId="259"/>
        </pc:sldMkLst>
        <pc:spChg chg="mod">
          <ac:chgData name="Sarah Burton" userId="8c6d158f-65fa-4cd5-b50c-4ffc685594ed" providerId="ADAL" clId="{BF00CB7B-9C00-4D44-AA54-6218A55D5D17}" dt="2025-02-19T12:24:32.090" v="66" actId="1076"/>
          <ac:spMkLst>
            <pc:docMk/>
            <pc:sldMk cId="1492987167" sldId="259"/>
            <ac:spMk id="2" creationId="{09836982-55A2-135B-5594-FAEC7FB79BE2}"/>
          </ac:spMkLst>
        </pc:spChg>
        <pc:spChg chg="mod">
          <ac:chgData name="Sarah Burton" userId="8c6d158f-65fa-4cd5-b50c-4ffc685594ed" providerId="ADAL" clId="{BF00CB7B-9C00-4D44-AA54-6218A55D5D17}" dt="2025-02-19T12:20:11.273" v="52" actId="27636"/>
          <ac:spMkLst>
            <pc:docMk/>
            <pc:sldMk cId="1492987167" sldId="259"/>
            <ac:spMk id="3" creationId="{EAA630E1-31F5-E2AD-C098-33215835940F}"/>
          </ac:spMkLst>
        </pc:spChg>
        <pc:graphicFrameChg chg="mod">
          <ac:chgData name="Sarah Burton" userId="8c6d158f-65fa-4cd5-b50c-4ffc685594ed" providerId="ADAL" clId="{BF00CB7B-9C00-4D44-AA54-6218A55D5D17}" dt="2025-02-19T12:19:36.724" v="43" actId="1076"/>
          <ac:graphicFrameMkLst>
            <pc:docMk/>
            <pc:sldMk cId="1492987167" sldId="259"/>
            <ac:graphicFrameMk id="8" creationId="{2335BBC6-AD99-80AA-A91E-8556109B5801}"/>
          </ac:graphicFrameMkLst>
        </pc:graphicFrameChg>
      </pc:sldChg>
      <pc:sldChg chg="modSp mod">
        <pc:chgData name="Sarah Burton" userId="8c6d158f-65fa-4cd5-b50c-4ffc685594ed" providerId="ADAL" clId="{BF00CB7B-9C00-4D44-AA54-6218A55D5D17}" dt="2025-02-19T12:30:21.378" v="91" actId="14100"/>
        <pc:sldMkLst>
          <pc:docMk/>
          <pc:sldMk cId="1012235411" sldId="260"/>
        </pc:sldMkLst>
        <pc:spChg chg="mod">
          <ac:chgData name="Sarah Burton" userId="8c6d158f-65fa-4cd5-b50c-4ffc685594ed" providerId="ADAL" clId="{BF00CB7B-9C00-4D44-AA54-6218A55D5D17}" dt="2025-02-19T12:26:48.518" v="75" actId="1076"/>
          <ac:spMkLst>
            <pc:docMk/>
            <pc:sldMk cId="1012235411" sldId="260"/>
            <ac:spMk id="2" creationId="{00DBE675-FA93-42BF-FE69-E4B09B9F0E79}"/>
          </ac:spMkLst>
        </pc:spChg>
        <pc:spChg chg="mod">
          <ac:chgData name="Sarah Burton" userId="8c6d158f-65fa-4cd5-b50c-4ffc685594ed" providerId="ADAL" clId="{BF00CB7B-9C00-4D44-AA54-6218A55D5D17}" dt="2025-02-19T12:30:21.378" v="91" actId="14100"/>
          <ac:spMkLst>
            <pc:docMk/>
            <pc:sldMk cId="1012235411" sldId="260"/>
            <ac:spMk id="3" creationId="{FECF2E28-DE61-A4F1-2070-BBB911BD1AAF}"/>
          </ac:spMkLst>
        </pc:spChg>
        <pc:spChg chg="mod">
          <ac:chgData name="Sarah Burton" userId="8c6d158f-65fa-4cd5-b50c-4ffc685594ed" providerId="ADAL" clId="{BF00CB7B-9C00-4D44-AA54-6218A55D5D17}" dt="2025-02-19T12:27:02.724" v="76" actId="552"/>
          <ac:spMkLst>
            <pc:docMk/>
            <pc:sldMk cId="1012235411" sldId="260"/>
            <ac:spMk id="4" creationId="{3E963577-CEE0-0127-9848-55E2FF991EF2}"/>
          </ac:spMkLst>
        </pc:spChg>
        <pc:spChg chg="mod">
          <ac:chgData name="Sarah Burton" userId="8c6d158f-65fa-4cd5-b50c-4ffc685594ed" providerId="ADAL" clId="{BF00CB7B-9C00-4D44-AA54-6218A55D5D17}" dt="2025-02-19T12:27:02.724" v="76" actId="552"/>
          <ac:spMkLst>
            <pc:docMk/>
            <pc:sldMk cId="1012235411" sldId="260"/>
            <ac:spMk id="5" creationId="{33992739-D6A6-7A66-6924-055C21D60206}"/>
          </ac:spMkLst>
        </pc:spChg>
        <pc:spChg chg="mod">
          <ac:chgData name="Sarah Burton" userId="8c6d158f-65fa-4cd5-b50c-4ffc685594ed" providerId="ADAL" clId="{BF00CB7B-9C00-4D44-AA54-6218A55D5D17}" dt="2025-02-19T12:27:02.724" v="76" actId="552"/>
          <ac:spMkLst>
            <pc:docMk/>
            <pc:sldMk cId="1012235411" sldId="260"/>
            <ac:spMk id="6" creationId="{CF5A7CB4-8308-5427-B1A7-8EAB3FF5CB50}"/>
          </ac:spMkLst>
        </pc:spChg>
        <pc:spChg chg="mod">
          <ac:chgData name="Sarah Burton" userId="8c6d158f-65fa-4cd5-b50c-4ffc685594ed" providerId="ADAL" clId="{BF00CB7B-9C00-4D44-AA54-6218A55D5D17}" dt="2025-02-19T12:27:02.724" v="76" actId="552"/>
          <ac:spMkLst>
            <pc:docMk/>
            <pc:sldMk cId="1012235411" sldId="260"/>
            <ac:spMk id="7" creationId="{0177196A-AD62-3836-5B89-8F12C52C305D}"/>
          </ac:spMkLst>
        </pc:spChg>
        <pc:spChg chg="mod">
          <ac:chgData name="Sarah Burton" userId="8c6d158f-65fa-4cd5-b50c-4ffc685594ed" providerId="ADAL" clId="{BF00CB7B-9C00-4D44-AA54-6218A55D5D17}" dt="2025-02-19T12:27:02.724" v="76" actId="552"/>
          <ac:spMkLst>
            <pc:docMk/>
            <pc:sldMk cId="1012235411" sldId="260"/>
            <ac:spMk id="8" creationId="{D5C50AF1-B21C-770C-408D-A1D61A7350E9}"/>
          </ac:spMkLst>
        </pc:spChg>
        <pc:spChg chg="mod">
          <ac:chgData name="Sarah Burton" userId="8c6d158f-65fa-4cd5-b50c-4ffc685594ed" providerId="ADAL" clId="{BF00CB7B-9C00-4D44-AA54-6218A55D5D17}" dt="2025-02-19T12:27:02.724" v="76" actId="552"/>
          <ac:spMkLst>
            <pc:docMk/>
            <pc:sldMk cId="1012235411" sldId="260"/>
            <ac:spMk id="9" creationId="{840CB6AA-F6B8-28FC-1688-8C775A1051B7}"/>
          </ac:spMkLst>
        </pc:spChg>
        <pc:spChg chg="mod">
          <ac:chgData name="Sarah Burton" userId="8c6d158f-65fa-4cd5-b50c-4ffc685594ed" providerId="ADAL" clId="{BF00CB7B-9C00-4D44-AA54-6218A55D5D17}" dt="2025-02-19T12:27:02.724" v="76" actId="552"/>
          <ac:spMkLst>
            <pc:docMk/>
            <pc:sldMk cId="1012235411" sldId="260"/>
            <ac:spMk id="10" creationId="{1D45E30B-F9D2-EDC8-AB51-0673AC2E5666}"/>
          </ac:spMkLst>
        </pc:spChg>
        <pc:spChg chg="mod">
          <ac:chgData name="Sarah Burton" userId="8c6d158f-65fa-4cd5-b50c-4ffc685594ed" providerId="ADAL" clId="{BF00CB7B-9C00-4D44-AA54-6218A55D5D17}" dt="2025-02-19T12:27:02.724" v="76" actId="552"/>
          <ac:spMkLst>
            <pc:docMk/>
            <pc:sldMk cId="1012235411" sldId="260"/>
            <ac:spMk id="11" creationId="{0C46C617-992A-F2F7-3F52-ABDE573F1ABD}"/>
          </ac:spMkLst>
        </pc:spChg>
        <pc:spChg chg="mod">
          <ac:chgData name="Sarah Burton" userId="8c6d158f-65fa-4cd5-b50c-4ffc685594ed" providerId="ADAL" clId="{BF00CB7B-9C00-4D44-AA54-6218A55D5D17}" dt="2025-02-19T12:27:02.724" v="76" actId="552"/>
          <ac:spMkLst>
            <pc:docMk/>
            <pc:sldMk cId="1012235411" sldId="260"/>
            <ac:spMk id="12" creationId="{E3672601-1260-87CB-7B84-09ED1FD38725}"/>
          </ac:spMkLst>
        </pc:spChg>
      </pc:sldChg>
      <pc:sldChg chg="addSp modSp mod">
        <pc:chgData name="Sarah Burton" userId="8c6d158f-65fa-4cd5-b50c-4ffc685594ed" providerId="ADAL" clId="{BF00CB7B-9C00-4D44-AA54-6218A55D5D17}" dt="2025-02-19T12:38:59.497" v="176" actId="1076"/>
        <pc:sldMkLst>
          <pc:docMk/>
          <pc:sldMk cId="4145128124" sldId="261"/>
        </pc:sldMkLst>
        <pc:spChg chg="mod">
          <ac:chgData name="Sarah Burton" userId="8c6d158f-65fa-4cd5-b50c-4ffc685594ed" providerId="ADAL" clId="{BF00CB7B-9C00-4D44-AA54-6218A55D5D17}" dt="2025-02-19T12:38:30.573" v="173" actId="1076"/>
          <ac:spMkLst>
            <pc:docMk/>
            <pc:sldMk cId="4145128124" sldId="261"/>
            <ac:spMk id="2" creationId="{300B6F24-C8FE-0620-E4C5-23C518F9374A}"/>
          </ac:spMkLst>
        </pc:spChg>
        <pc:spChg chg="mod">
          <ac:chgData name="Sarah Burton" userId="8c6d158f-65fa-4cd5-b50c-4ffc685594ed" providerId="ADAL" clId="{BF00CB7B-9C00-4D44-AA54-6218A55D5D17}" dt="2025-02-19T12:35:07.168" v="145" actId="1076"/>
          <ac:spMkLst>
            <pc:docMk/>
            <pc:sldMk cId="4145128124" sldId="261"/>
            <ac:spMk id="3" creationId="{BFB08045-52FA-E984-1174-E4E74DE7929A}"/>
          </ac:spMkLst>
        </pc:spChg>
        <pc:spChg chg="add mod">
          <ac:chgData name="Sarah Burton" userId="8c6d158f-65fa-4cd5-b50c-4ffc685594ed" providerId="ADAL" clId="{BF00CB7B-9C00-4D44-AA54-6218A55D5D17}" dt="2025-02-19T12:38:47.077" v="175" actId="14100"/>
          <ac:spMkLst>
            <pc:docMk/>
            <pc:sldMk cId="4145128124" sldId="261"/>
            <ac:spMk id="4" creationId="{41A15A9A-7960-B5DF-8397-A151228E0B32}"/>
          </ac:spMkLst>
        </pc:spChg>
        <pc:graphicFrameChg chg="mod">
          <ac:chgData name="Sarah Burton" userId="8c6d158f-65fa-4cd5-b50c-4ffc685594ed" providerId="ADAL" clId="{BF00CB7B-9C00-4D44-AA54-6218A55D5D17}" dt="2025-02-19T12:38:59.497" v="176" actId="1076"/>
          <ac:graphicFrameMkLst>
            <pc:docMk/>
            <pc:sldMk cId="4145128124" sldId="261"/>
            <ac:graphicFrameMk id="6" creationId="{D4C1BB6E-BF99-FA8A-A7B1-561F8132CCED}"/>
          </ac:graphicFrameMkLst>
        </pc:graphicFrameChg>
      </pc:sldChg>
      <pc:sldChg chg="modSp mod">
        <pc:chgData name="Sarah Burton" userId="8c6d158f-65fa-4cd5-b50c-4ffc685594ed" providerId="ADAL" clId="{BF00CB7B-9C00-4D44-AA54-6218A55D5D17}" dt="2025-02-19T12:41:18.693" v="193" actId="1076"/>
        <pc:sldMkLst>
          <pc:docMk/>
          <pc:sldMk cId="101878019" sldId="262"/>
        </pc:sldMkLst>
        <pc:spChg chg="mod">
          <ac:chgData name="Sarah Burton" userId="8c6d158f-65fa-4cd5-b50c-4ffc685594ed" providerId="ADAL" clId="{BF00CB7B-9C00-4D44-AA54-6218A55D5D17}" dt="2025-02-19T12:36:32.569" v="158" actId="1076"/>
          <ac:spMkLst>
            <pc:docMk/>
            <pc:sldMk cId="101878019" sldId="262"/>
            <ac:spMk id="2" creationId="{707F5537-DF12-95D4-EBD8-ECC7D0551A52}"/>
          </ac:spMkLst>
        </pc:spChg>
        <pc:spChg chg="mod">
          <ac:chgData name="Sarah Burton" userId="8c6d158f-65fa-4cd5-b50c-4ffc685594ed" providerId="ADAL" clId="{BF00CB7B-9C00-4D44-AA54-6218A55D5D17}" dt="2025-02-19T12:40:56.851" v="191" actId="27636"/>
          <ac:spMkLst>
            <pc:docMk/>
            <pc:sldMk cId="101878019" sldId="262"/>
            <ac:spMk id="3" creationId="{B42E1BAF-5EA0-A6AC-5AD8-5494280CCC9B}"/>
          </ac:spMkLst>
        </pc:spChg>
        <pc:spChg chg="mod">
          <ac:chgData name="Sarah Burton" userId="8c6d158f-65fa-4cd5-b50c-4ffc685594ed" providerId="ADAL" clId="{BF00CB7B-9C00-4D44-AA54-6218A55D5D17}" dt="2025-02-19T12:41:18.693" v="193" actId="1076"/>
          <ac:spMkLst>
            <pc:docMk/>
            <pc:sldMk cId="101878019" sldId="262"/>
            <ac:spMk id="5" creationId="{02CD2B60-07D3-C5F0-6C52-67DC5DB6805C}"/>
          </ac:spMkLst>
        </pc:spChg>
        <pc:spChg chg="mod">
          <ac:chgData name="Sarah Burton" userId="8c6d158f-65fa-4cd5-b50c-4ffc685594ed" providerId="ADAL" clId="{BF00CB7B-9C00-4D44-AA54-6218A55D5D17}" dt="2025-02-19T12:41:18.693" v="193" actId="1076"/>
          <ac:spMkLst>
            <pc:docMk/>
            <pc:sldMk cId="101878019" sldId="262"/>
            <ac:spMk id="6" creationId="{D6C409F2-3295-5FF2-208B-288479076FFA}"/>
          </ac:spMkLst>
        </pc:spChg>
        <pc:spChg chg="mod">
          <ac:chgData name="Sarah Burton" userId="8c6d158f-65fa-4cd5-b50c-4ffc685594ed" providerId="ADAL" clId="{BF00CB7B-9C00-4D44-AA54-6218A55D5D17}" dt="2025-02-19T12:41:18.693" v="193" actId="1076"/>
          <ac:spMkLst>
            <pc:docMk/>
            <pc:sldMk cId="101878019" sldId="262"/>
            <ac:spMk id="7" creationId="{6F1170D4-976B-45BA-8EAD-97020721B7D0}"/>
          </ac:spMkLst>
        </pc:spChg>
        <pc:grpChg chg="mod">
          <ac:chgData name="Sarah Burton" userId="8c6d158f-65fa-4cd5-b50c-4ffc685594ed" providerId="ADAL" clId="{BF00CB7B-9C00-4D44-AA54-6218A55D5D17}" dt="2025-02-19T12:41:18.693" v="193" actId="1076"/>
          <ac:grpSpMkLst>
            <pc:docMk/>
            <pc:sldMk cId="101878019" sldId="262"/>
            <ac:grpSpMk id="8" creationId="{0A2C5CB8-E688-37D8-AAB7-86BB97B6E843}"/>
          </ac:grpSpMkLst>
        </pc:grpChg>
        <pc:grpChg chg="mod">
          <ac:chgData name="Sarah Burton" userId="8c6d158f-65fa-4cd5-b50c-4ffc685594ed" providerId="ADAL" clId="{BF00CB7B-9C00-4D44-AA54-6218A55D5D17}" dt="2025-02-19T12:41:18.693" v="193" actId="1076"/>
          <ac:grpSpMkLst>
            <pc:docMk/>
            <pc:sldMk cId="101878019" sldId="262"/>
            <ac:grpSpMk id="9" creationId="{15DD7159-FD82-4B2F-CF7B-1FF4D935BDE6}"/>
          </ac:grpSpMkLst>
        </pc:grpChg>
        <pc:grpChg chg="mod">
          <ac:chgData name="Sarah Burton" userId="8c6d158f-65fa-4cd5-b50c-4ffc685594ed" providerId="ADAL" clId="{BF00CB7B-9C00-4D44-AA54-6218A55D5D17}" dt="2025-02-19T12:41:18.693" v="193" actId="1076"/>
          <ac:grpSpMkLst>
            <pc:docMk/>
            <pc:sldMk cId="101878019" sldId="262"/>
            <ac:grpSpMk id="10" creationId="{1ADC85D3-948E-95BB-D87C-0AF0505EF619}"/>
          </ac:grpSpMkLst>
        </pc:grpChg>
        <pc:grpChg chg="mod">
          <ac:chgData name="Sarah Burton" userId="8c6d158f-65fa-4cd5-b50c-4ffc685594ed" providerId="ADAL" clId="{BF00CB7B-9C00-4D44-AA54-6218A55D5D17}" dt="2025-02-19T12:41:18.693" v="193" actId="1076"/>
          <ac:grpSpMkLst>
            <pc:docMk/>
            <pc:sldMk cId="101878019" sldId="262"/>
            <ac:grpSpMk id="11" creationId="{AF6D1BC0-EC3C-A2D4-B288-298EA4703255}"/>
          </ac:grpSpMkLst>
        </pc:grpChg>
        <pc:picChg chg="mod">
          <ac:chgData name="Sarah Burton" userId="8c6d158f-65fa-4cd5-b50c-4ffc685594ed" providerId="ADAL" clId="{BF00CB7B-9C00-4D44-AA54-6218A55D5D17}" dt="2025-02-19T12:41:04.145" v="192" actId="1076"/>
          <ac:picMkLst>
            <pc:docMk/>
            <pc:sldMk cId="101878019" sldId="262"/>
            <ac:picMk id="4" creationId="{50367AFC-9B38-0B65-A419-F5939CCDA1EB}"/>
          </ac:picMkLst>
        </pc:picChg>
      </pc:sldChg>
      <pc:sldChg chg="addSp delSp modSp new del mod">
        <pc:chgData name="Sarah Burton" userId="8c6d158f-65fa-4cd5-b50c-4ffc685594ed" providerId="ADAL" clId="{BF00CB7B-9C00-4D44-AA54-6218A55D5D17}" dt="2025-02-19T12:18:49.231" v="38" actId="2696"/>
        <pc:sldMkLst>
          <pc:docMk/>
          <pc:sldMk cId="1459987927" sldId="263"/>
        </pc:sldMkLst>
        <pc:spChg chg="del">
          <ac:chgData name="Sarah Burton" userId="8c6d158f-65fa-4cd5-b50c-4ffc685594ed" providerId="ADAL" clId="{BF00CB7B-9C00-4D44-AA54-6218A55D5D17}" dt="2025-02-19T12:16:30.966" v="33" actId="478"/>
          <ac:spMkLst>
            <pc:docMk/>
            <pc:sldMk cId="1459987927" sldId="263"/>
            <ac:spMk id="2" creationId="{D1E34A48-BCB1-C13D-2CC7-787135ECB8B7}"/>
          </ac:spMkLst>
        </pc:spChg>
        <pc:spChg chg="del">
          <ac:chgData name="Sarah Burton" userId="8c6d158f-65fa-4cd5-b50c-4ffc685594ed" providerId="ADAL" clId="{BF00CB7B-9C00-4D44-AA54-6218A55D5D17}" dt="2025-02-19T12:16:32.434" v="34" actId="478"/>
          <ac:spMkLst>
            <pc:docMk/>
            <pc:sldMk cId="1459987927" sldId="263"/>
            <ac:spMk id="3" creationId="{E075A0E4-279C-F853-DA81-06B08B61A538}"/>
          </ac:spMkLst>
        </pc:spChg>
        <pc:graphicFrameChg chg="add del modGraphic">
          <ac:chgData name="Sarah Burton" userId="8c6d158f-65fa-4cd5-b50c-4ffc685594ed" providerId="ADAL" clId="{BF00CB7B-9C00-4D44-AA54-6218A55D5D17}" dt="2025-02-19T12:17:07.205" v="36" actId="478"/>
          <ac:graphicFrameMkLst>
            <pc:docMk/>
            <pc:sldMk cId="1459987927" sldId="263"/>
            <ac:graphicFrameMk id="4" creationId="{4B24D0B2-0165-CCDA-8A61-B8AEB400E3BB}"/>
          </ac:graphicFrameMkLst>
        </pc:graphicFrameChg>
        <pc:graphicFrameChg chg="add mod">
          <ac:chgData name="Sarah Burton" userId="8c6d158f-65fa-4cd5-b50c-4ffc685594ed" providerId="ADAL" clId="{BF00CB7B-9C00-4D44-AA54-6218A55D5D17}" dt="2025-02-19T12:17:09.667" v="37"/>
          <ac:graphicFrameMkLst>
            <pc:docMk/>
            <pc:sldMk cId="1459987927" sldId="263"/>
            <ac:graphicFrameMk id="5" creationId="{14777DDD-E780-EC62-C816-098A1DDE5F7E}"/>
          </ac:graphicFrameMkLst>
        </pc:graphicFrameChg>
      </pc:sldChg>
    </pc:docChg>
  </pc:docChgLst>
  <pc:docChgLst>
    <pc:chgData name="Sarah Burton" userId="S::sburton@lead.org.uk::8c6d158f-65fa-4cd5-b50c-4ffc685594ed" providerId="AD" clId="Web-{08F8788A-D5AA-9639-247C-BCC385213B60}"/>
    <pc:docChg chg="modSld">
      <pc:chgData name="Sarah Burton" userId="S::sburton@lead.org.uk::8c6d158f-65fa-4cd5-b50c-4ffc685594ed" providerId="AD" clId="Web-{08F8788A-D5AA-9639-247C-BCC385213B60}" dt="2025-02-19T12:01:29.770" v="0"/>
      <pc:docMkLst>
        <pc:docMk/>
      </pc:docMkLst>
      <pc:sldChg chg="modSp">
        <pc:chgData name="Sarah Burton" userId="S::sburton@lead.org.uk::8c6d158f-65fa-4cd5-b50c-4ffc685594ed" providerId="AD" clId="Web-{08F8788A-D5AA-9639-247C-BCC385213B60}" dt="2025-02-19T12:01:29.770" v="0"/>
        <pc:sldMkLst>
          <pc:docMk/>
          <pc:sldMk cId="2880472033" sldId="258"/>
        </pc:sldMkLst>
        <pc:graphicFrameChg chg="modGraphic">
          <ac:chgData name="Sarah Burton" userId="S::sburton@lead.org.uk::8c6d158f-65fa-4cd5-b50c-4ffc685594ed" providerId="AD" clId="Web-{08F8788A-D5AA-9639-247C-BCC385213B60}" dt="2025-02-19T12:01:29.770" v="0"/>
          <ac:graphicFrameMkLst>
            <pc:docMk/>
            <pc:sldMk cId="2880472033" sldId="258"/>
            <ac:graphicFrameMk id="4" creationId="{F71B885D-0EDF-877E-8B48-A8D505ADEAD0}"/>
          </ac:graphicFrameMkLst>
        </pc:graphicFrameChg>
      </pc:sldChg>
    </pc:docChg>
  </pc:docChgLst>
  <pc:docChgLst>
    <pc:chgData name="Lisa McLeod" userId="S::lmcleod@lead.org.uk::a8c117e9-677f-4c01-b9de-d0f81dfcabee" providerId="AD" clId="Web-{DDFE250E-3227-9176-A816-CBEFBD39A8CF}"/>
    <pc:docChg chg="modSld">
      <pc:chgData name="Lisa McLeod" userId="S::lmcleod@lead.org.uk::a8c117e9-677f-4c01-b9de-d0f81dfcabee" providerId="AD" clId="Web-{DDFE250E-3227-9176-A816-CBEFBD39A8CF}" dt="2025-02-19T12:15:33.894" v="1"/>
      <pc:docMkLst>
        <pc:docMk/>
      </pc:docMkLst>
      <pc:sldChg chg="modNotes">
        <pc:chgData name="Lisa McLeod" userId="S::lmcleod@lead.org.uk::a8c117e9-677f-4c01-b9de-d0f81dfcabee" providerId="AD" clId="Web-{DDFE250E-3227-9176-A816-CBEFBD39A8CF}" dt="2025-02-19T12:15:33.894" v="1"/>
        <pc:sldMkLst>
          <pc:docMk/>
          <pc:sldMk cId="4145128124" sldId="261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A44F41-9BB3-4DE2-A4BA-1C8E3128D4C4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BA7AE62-465E-4722-827C-9BD1022CE3B5}">
      <dgm:prSet phldrT="[Text]"/>
      <dgm:spPr>
        <a:solidFill>
          <a:srgbClr val="0070C0"/>
        </a:solidFill>
      </dgm:spPr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Adult Learning &amp; CLD</a:t>
          </a:r>
        </a:p>
      </dgm:t>
      <dgm:extLst>
        <a:ext uri="{E40237B7-FDA0-4F09-8148-C483321AD2D9}">
          <dgm14:cNvPr xmlns:dgm14="http://schemas.microsoft.com/office/drawing/2010/diagram" id="0" name="" descr="The circle diagram is about Adult Learning &amp; CLD"/>
        </a:ext>
      </dgm:extLst>
    </dgm:pt>
    <dgm:pt modelId="{1937013F-3B2D-4461-BD1B-397F67A7B4E8}" type="parTrans" cxnId="{677E765C-76DE-4584-8EB5-AC1A4A570EE9}">
      <dgm:prSet/>
      <dgm:spPr/>
      <dgm:t>
        <a:bodyPr/>
        <a:lstStyle/>
        <a:p>
          <a:endParaRPr lang="en-GB"/>
        </a:p>
      </dgm:t>
    </dgm:pt>
    <dgm:pt modelId="{1FE91F83-B1B4-4040-9345-6D209D8409E0}" type="sibTrans" cxnId="{677E765C-76DE-4584-8EB5-AC1A4A570EE9}">
      <dgm:prSet/>
      <dgm:spPr/>
      <dgm:t>
        <a:bodyPr/>
        <a:lstStyle/>
        <a:p>
          <a:endParaRPr lang="en-GB"/>
        </a:p>
      </dgm:t>
    </dgm:pt>
    <dgm:pt modelId="{62B4645A-F3D9-4C8D-B018-BE2D2B8873D3}">
      <dgm:prSet phldrT="[Text]"/>
      <dgm:spPr>
        <a:solidFill>
          <a:srgbClr val="0070C0"/>
        </a:solidFill>
      </dgm:spPr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Barriers</a:t>
          </a:r>
        </a:p>
      </dgm:t>
      <dgm:extLst>
        <a:ext uri="{E40237B7-FDA0-4F09-8148-C483321AD2D9}">
          <dgm14:cNvPr xmlns:dgm14="http://schemas.microsoft.com/office/drawing/2010/diagram" id="0" name="" descr="One part of the cycle diagram is barriers."/>
        </a:ext>
      </dgm:extLst>
    </dgm:pt>
    <dgm:pt modelId="{DE0C3D00-2BC6-4D96-BA3E-825826B86823}" type="parTrans" cxnId="{DC2F3BEC-9BDA-477E-AFD1-1ABE001BCC42}">
      <dgm:prSet/>
      <dgm:spPr/>
      <dgm:t>
        <a:bodyPr/>
        <a:lstStyle/>
        <a:p>
          <a:endParaRPr lang="en-GB"/>
        </a:p>
      </dgm:t>
    </dgm:pt>
    <dgm:pt modelId="{596B59B8-E1F8-41CD-BF0E-CA50D7DB7567}" type="sibTrans" cxnId="{DC2F3BEC-9BDA-477E-AFD1-1ABE001BCC42}">
      <dgm:prSet/>
      <dgm:spPr/>
      <dgm:t>
        <a:bodyPr/>
        <a:lstStyle/>
        <a:p>
          <a:endParaRPr lang="en-GB"/>
        </a:p>
      </dgm:t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464229A2-ECB8-488B-9309-FA5FF5593C2F}">
      <dgm:prSet phldrT="[Text]"/>
      <dgm:spPr>
        <a:solidFill>
          <a:srgbClr val="0070C0"/>
        </a:solidFill>
      </dgm:spPr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Life Challenges</a:t>
          </a:r>
        </a:p>
      </dgm:t>
      <dgm:extLst>
        <a:ext uri="{E40237B7-FDA0-4F09-8148-C483321AD2D9}">
          <dgm14:cNvPr xmlns:dgm14="http://schemas.microsoft.com/office/drawing/2010/diagram" id="0" name="" descr="One part of the cycle diagram is Life changes"/>
        </a:ext>
      </dgm:extLst>
    </dgm:pt>
    <dgm:pt modelId="{70D390B6-F2C7-4952-82DC-BA8EB87446E3}" type="parTrans" cxnId="{A64A94F4-9846-4779-9942-2FE903E3B0F3}">
      <dgm:prSet/>
      <dgm:spPr/>
      <dgm:t>
        <a:bodyPr/>
        <a:lstStyle/>
        <a:p>
          <a:endParaRPr lang="en-GB"/>
        </a:p>
      </dgm:t>
    </dgm:pt>
    <dgm:pt modelId="{3A87ABEE-18CA-455E-98C5-D08DFC20BE00}" type="sibTrans" cxnId="{A64A94F4-9846-4779-9942-2FE903E3B0F3}">
      <dgm:prSet/>
      <dgm:spPr/>
      <dgm:t>
        <a:bodyPr/>
        <a:lstStyle/>
        <a:p>
          <a:endParaRPr lang="en-GB"/>
        </a:p>
      </dgm:t>
    </dgm:pt>
    <dgm:pt modelId="{C381AB93-8E08-4781-AC14-A254A39F823A}">
      <dgm:prSet phldrT="[Text]"/>
      <dgm:spPr>
        <a:solidFill>
          <a:srgbClr val="0070C0"/>
        </a:solidFill>
      </dgm:spPr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Transitions</a:t>
          </a:r>
        </a:p>
      </dgm:t>
      <dgm:extLst>
        <a:ext uri="{E40237B7-FDA0-4F09-8148-C483321AD2D9}">
          <dgm14:cNvPr xmlns:dgm14="http://schemas.microsoft.com/office/drawing/2010/diagram" id="0" name="" descr="One part of the circle diagram is transitions."/>
        </a:ext>
      </dgm:extLst>
    </dgm:pt>
    <dgm:pt modelId="{92F5E49C-C27D-4B8A-AFF6-1BE4FCB4F367}" type="parTrans" cxnId="{C14E21AA-24E6-4668-B885-2AFE4C450403}">
      <dgm:prSet/>
      <dgm:spPr/>
      <dgm:t>
        <a:bodyPr/>
        <a:lstStyle/>
        <a:p>
          <a:endParaRPr lang="en-GB"/>
        </a:p>
      </dgm:t>
    </dgm:pt>
    <dgm:pt modelId="{3235CFAC-64EB-44BA-B614-9BA7C8927A38}" type="sibTrans" cxnId="{C14E21AA-24E6-4668-B885-2AFE4C450403}">
      <dgm:prSet/>
      <dgm:spPr/>
      <dgm:t>
        <a:bodyPr/>
        <a:lstStyle/>
        <a:p>
          <a:endParaRPr lang="en-GB"/>
        </a:p>
      </dgm:t>
    </dgm:pt>
    <dgm:pt modelId="{0EE2975C-8622-42F9-8170-6F686C48C6C7}" type="pres">
      <dgm:prSet presAssocID="{DCA44F41-9BB3-4DE2-A4BA-1C8E3128D4C4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8CBADD8-463D-4773-BBF7-DE386F72B064}" type="pres">
      <dgm:prSet presAssocID="{2BA7AE62-465E-4722-827C-9BD1022CE3B5}" presName="centerShape" presStyleLbl="node0" presStyleIdx="0" presStyleCnt="1"/>
      <dgm:spPr/>
    </dgm:pt>
    <dgm:pt modelId="{0F7EE2A1-FFF8-43C0-8D2D-7E81D7006E9A}" type="pres">
      <dgm:prSet presAssocID="{62B4645A-F3D9-4C8D-B018-BE2D2B8873D3}" presName="node" presStyleLbl="node1" presStyleIdx="0" presStyleCnt="3">
        <dgm:presLayoutVars>
          <dgm:bulletEnabled val="1"/>
        </dgm:presLayoutVars>
      </dgm:prSet>
      <dgm:spPr/>
    </dgm:pt>
    <dgm:pt modelId="{746FF652-FC59-40ED-81C6-2730DB030043}" type="pres">
      <dgm:prSet presAssocID="{62B4645A-F3D9-4C8D-B018-BE2D2B8873D3}" presName="dummy" presStyleCnt="0"/>
      <dgm:spPr/>
    </dgm:pt>
    <dgm:pt modelId="{67D86971-A903-45A7-BFA5-8E316CCAA35E}" type="pres">
      <dgm:prSet presAssocID="{596B59B8-E1F8-41CD-BF0E-CA50D7DB7567}" presName="sibTrans" presStyleLbl="sibTrans2D1" presStyleIdx="0" presStyleCnt="3"/>
      <dgm:spPr/>
    </dgm:pt>
    <dgm:pt modelId="{D58F48A0-93A0-4DAE-A862-4E762D7F5310}" type="pres">
      <dgm:prSet presAssocID="{464229A2-ECB8-488B-9309-FA5FF5593C2F}" presName="node" presStyleLbl="node1" presStyleIdx="1" presStyleCnt="3">
        <dgm:presLayoutVars>
          <dgm:bulletEnabled val="1"/>
        </dgm:presLayoutVars>
      </dgm:prSet>
      <dgm:spPr/>
    </dgm:pt>
    <dgm:pt modelId="{1494221B-C0B0-46A9-B381-81CC2A9A3581}" type="pres">
      <dgm:prSet presAssocID="{464229A2-ECB8-488B-9309-FA5FF5593C2F}" presName="dummy" presStyleCnt="0"/>
      <dgm:spPr/>
    </dgm:pt>
    <dgm:pt modelId="{BFBFA64D-3597-409D-9605-77B3DF50FFF3}" type="pres">
      <dgm:prSet presAssocID="{3A87ABEE-18CA-455E-98C5-D08DFC20BE00}" presName="sibTrans" presStyleLbl="sibTrans2D1" presStyleIdx="1" presStyleCnt="3"/>
      <dgm:spPr/>
    </dgm:pt>
    <dgm:pt modelId="{C13950A7-3CA5-40B6-BDE6-D64A52390245}" type="pres">
      <dgm:prSet presAssocID="{C381AB93-8E08-4781-AC14-A254A39F823A}" presName="node" presStyleLbl="node1" presStyleIdx="2" presStyleCnt="3">
        <dgm:presLayoutVars>
          <dgm:bulletEnabled val="1"/>
        </dgm:presLayoutVars>
      </dgm:prSet>
      <dgm:spPr/>
    </dgm:pt>
    <dgm:pt modelId="{1643CCF2-0699-4C5F-BC05-3CD187E14C45}" type="pres">
      <dgm:prSet presAssocID="{C381AB93-8E08-4781-AC14-A254A39F823A}" presName="dummy" presStyleCnt="0"/>
      <dgm:spPr/>
    </dgm:pt>
    <dgm:pt modelId="{712DADC9-7113-45B9-85A6-2B5C791872F9}" type="pres">
      <dgm:prSet presAssocID="{3235CFAC-64EB-44BA-B614-9BA7C8927A38}" presName="sibTrans" presStyleLbl="sibTrans2D1" presStyleIdx="2" presStyleCnt="3"/>
      <dgm:spPr/>
    </dgm:pt>
  </dgm:ptLst>
  <dgm:cxnLst>
    <dgm:cxn modelId="{B27E0A15-40FD-4115-AE96-22B9F2AEB13F}" type="presOf" srcId="{DCA44F41-9BB3-4DE2-A4BA-1C8E3128D4C4}" destId="{0EE2975C-8622-42F9-8170-6F686C48C6C7}" srcOrd="0" destOrd="0" presId="urn:microsoft.com/office/officeart/2005/8/layout/radial6"/>
    <dgm:cxn modelId="{617DBA19-38E8-4EC0-B0B6-9B1673F973EF}" type="presOf" srcId="{464229A2-ECB8-488B-9309-FA5FF5593C2F}" destId="{D58F48A0-93A0-4DAE-A862-4E762D7F5310}" srcOrd="0" destOrd="0" presId="urn:microsoft.com/office/officeart/2005/8/layout/radial6"/>
    <dgm:cxn modelId="{19A41124-ABA3-4048-89F1-E46257E32342}" type="presOf" srcId="{3A87ABEE-18CA-455E-98C5-D08DFC20BE00}" destId="{BFBFA64D-3597-409D-9605-77B3DF50FFF3}" srcOrd="0" destOrd="0" presId="urn:microsoft.com/office/officeart/2005/8/layout/radial6"/>
    <dgm:cxn modelId="{677E765C-76DE-4584-8EB5-AC1A4A570EE9}" srcId="{DCA44F41-9BB3-4DE2-A4BA-1C8E3128D4C4}" destId="{2BA7AE62-465E-4722-827C-9BD1022CE3B5}" srcOrd="0" destOrd="0" parTransId="{1937013F-3B2D-4461-BD1B-397F67A7B4E8}" sibTransId="{1FE91F83-B1B4-4040-9345-6D209D8409E0}"/>
    <dgm:cxn modelId="{53C97797-4290-4726-A8CE-3BD40C9582DC}" type="presOf" srcId="{596B59B8-E1F8-41CD-BF0E-CA50D7DB7567}" destId="{67D86971-A903-45A7-BFA5-8E316CCAA35E}" srcOrd="0" destOrd="0" presId="urn:microsoft.com/office/officeart/2005/8/layout/radial6"/>
    <dgm:cxn modelId="{C14E21AA-24E6-4668-B885-2AFE4C450403}" srcId="{2BA7AE62-465E-4722-827C-9BD1022CE3B5}" destId="{C381AB93-8E08-4781-AC14-A254A39F823A}" srcOrd="2" destOrd="0" parTransId="{92F5E49C-C27D-4B8A-AFF6-1BE4FCB4F367}" sibTransId="{3235CFAC-64EB-44BA-B614-9BA7C8927A38}"/>
    <dgm:cxn modelId="{D948AFBB-FDD9-4169-AFDB-9C573FF6C8F7}" type="presOf" srcId="{C381AB93-8E08-4781-AC14-A254A39F823A}" destId="{C13950A7-3CA5-40B6-BDE6-D64A52390245}" srcOrd="0" destOrd="0" presId="urn:microsoft.com/office/officeart/2005/8/layout/radial6"/>
    <dgm:cxn modelId="{69C11DCD-A195-4FC6-9EFB-40D6F64D222C}" type="presOf" srcId="{62B4645A-F3D9-4C8D-B018-BE2D2B8873D3}" destId="{0F7EE2A1-FFF8-43C0-8D2D-7E81D7006E9A}" srcOrd="0" destOrd="0" presId="urn:microsoft.com/office/officeart/2005/8/layout/radial6"/>
    <dgm:cxn modelId="{840E8ACE-F0E2-49FC-B98E-C2484E25DE64}" type="presOf" srcId="{3235CFAC-64EB-44BA-B614-9BA7C8927A38}" destId="{712DADC9-7113-45B9-85A6-2B5C791872F9}" srcOrd="0" destOrd="0" presId="urn:microsoft.com/office/officeart/2005/8/layout/radial6"/>
    <dgm:cxn modelId="{4D3CC7D6-4C72-42EE-BF9E-E1EAF886133C}" type="presOf" srcId="{2BA7AE62-465E-4722-827C-9BD1022CE3B5}" destId="{48CBADD8-463D-4773-BBF7-DE386F72B064}" srcOrd="0" destOrd="0" presId="urn:microsoft.com/office/officeart/2005/8/layout/radial6"/>
    <dgm:cxn modelId="{DC2F3BEC-9BDA-477E-AFD1-1ABE001BCC42}" srcId="{2BA7AE62-465E-4722-827C-9BD1022CE3B5}" destId="{62B4645A-F3D9-4C8D-B018-BE2D2B8873D3}" srcOrd="0" destOrd="0" parTransId="{DE0C3D00-2BC6-4D96-BA3E-825826B86823}" sibTransId="{596B59B8-E1F8-41CD-BF0E-CA50D7DB7567}"/>
    <dgm:cxn modelId="{A64A94F4-9846-4779-9942-2FE903E3B0F3}" srcId="{2BA7AE62-465E-4722-827C-9BD1022CE3B5}" destId="{464229A2-ECB8-488B-9309-FA5FF5593C2F}" srcOrd="1" destOrd="0" parTransId="{70D390B6-F2C7-4952-82DC-BA8EB87446E3}" sibTransId="{3A87ABEE-18CA-455E-98C5-D08DFC20BE00}"/>
    <dgm:cxn modelId="{62B838E0-3635-4A4E-ABB2-21A6096F7D0B}" type="presParOf" srcId="{0EE2975C-8622-42F9-8170-6F686C48C6C7}" destId="{48CBADD8-463D-4773-BBF7-DE386F72B064}" srcOrd="0" destOrd="0" presId="urn:microsoft.com/office/officeart/2005/8/layout/radial6"/>
    <dgm:cxn modelId="{FA45C9AF-9FD3-45F8-B436-2B9BAC087381}" type="presParOf" srcId="{0EE2975C-8622-42F9-8170-6F686C48C6C7}" destId="{0F7EE2A1-FFF8-43C0-8D2D-7E81D7006E9A}" srcOrd="1" destOrd="0" presId="urn:microsoft.com/office/officeart/2005/8/layout/radial6"/>
    <dgm:cxn modelId="{3509FE54-F40F-4F43-9B1C-836442DF87BB}" type="presParOf" srcId="{0EE2975C-8622-42F9-8170-6F686C48C6C7}" destId="{746FF652-FC59-40ED-81C6-2730DB030043}" srcOrd="2" destOrd="0" presId="urn:microsoft.com/office/officeart/2005/8/layout/radial6"/>
    <dgm:cxn modelId="{44602AE2-D84B-4217-9EF2-C2A288AEF0DC}" type="presParOf" srcId="{0EE2975C-8622-42F9-8170-6F686C48C6C7}" destId="{67D86971-A903-45A7-BFA5-8E316CCAA35E}" srcOrd="3" destOrd="0" presId="urn:microsoft.com/office/officeart/2005/8/layout/radial6"/>
    <dgm:cxn modelId="{6E0B7C96-A753-4433-86AB-0BC3D1E405E5}" type="presParOf" srcId="{0EE2975C-8622-42F9-8170-6F686C48C6C7}" destId="{D58F48A0-93A0-4DAE-A862-4E762D7F5310}" srcOrd="4" destOrd="0" presId="urn:microsoft.com/office/officeart/2005/8/layout/radial6"/>
    <dgm:cxn modelId="{967FDDF5-DECA-497C-9BA3-826B1B5EE40E}" type="presParOf" srcId="{0EE2975C-8622-42F9-8170-6F686C48C6C7}" destId="{1494221B-C0B0-46A9-B381-81CC2A9A3581}" srcOrd="5" destOrd="0" presId="urn:microsoft.com/office/officeart/2005/8/layout/radial6"/>
    <dgm:cxn modelId="{B0CAC4A4-C22B-45BA-854C-8918EBCEC5A2}" type="presParOf" srcId="{0EE2975C-8622-42F9-8170-6F686C48C6C7}" destId="{BFBFA64D-3597-409D-9605-77B3DF50FFF3}" srcOrd="6" destOrd="0" presId="urn:microsoft.com/office/officeart/2005/8/layout/radial6"/>
    <dgm:cxn modelId="{822627EB-74B2-414C-82CC-B7BA61B51A92}" type="presParOf" srcId="{0EE2975C-8622-42F9-8170-6F686C48C6C7}" destId="{C13950A7-3CA5-40B6-BDE6-D64A52390245}" srcOrd="7" destOrd="0" presId="urn:microsoft.com/office/officeart/2005/8/layout/radial6"/>
    <dgm:cxn modelId="{C0FCE60B-6B83-474F-964A-194D0668E5D8}" type="presParOf" srcId="{0EE2975C-8622-42F9-8170-6F686C48C6C7}" destId="{1643CCF2-0699-4C5F-BC05-3CD187E14C45}" srcOrd="8" destOrd="0" presId="urn:microsoft.com/office/officeart/2005/8/layout/radial6"/>
    <dgm:cxn modelId="{1B95CC39-F1B7-4359-B762-5348C5C4589F}" type="presParOf" srcId="{0EE2975C-8622-42F9-8170-6F686C48C6C7}" destId="{712DADC9-7113-45B9-85A6-2B5C791872F9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3851C4-358B-4515-933A-5C73AB294EB3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60B31F8-D189-4CAA-AD67-B40EADB00931}">
      <dgm:prSet phldrT="[Text]"/>
      <dgm:spPr>
        <a:solidFill>
          <a:srgbClr val="0070C0"/>
        </a:solidFill>
      </dgm:spPr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Health or accessibility challenges interrupting learning</a:t>
          </a:r>
        </a:p>
      </dgm:t>
      <dgm:extLst>
        <a:ext uri="{E40237B7-FDA0-4F09-8148-C483321AD2D9}">
          <dgm14:cNvPr xmlns:dgm14="http://schemas.microsoft.com/office/drawing/2010/diagram" id="0" name="" descr="Part of the circle diagram is Health or accessibility challenges interrupting learning&#10;"/>
        </a:ext>
      </dgm:extLst>
    </dgm:pt>
    <dgm:pt modelId="{64697C11-F995-42C9-8588-C6E72EC5FAD6}" type="parTrans" cxnId="{3EFCF112-AF8B-4F92-9038-5F1A71EE5563}">
      <dgm:prSet/>
      <dgm:spPr/>
      <dgm:t>
        <a:bodyPr/>
        <a:lstStyle/>
        <a:p>
          <a:endParaRPr lang="en-GB"/>
        </a:p>
      </dgm:t>
    </dgm:pt>
    <dgm:pt modelId="{75A97A17-1171-44A3-B978-8355BA83C5C2}" type="sibTrans" cxnId="{3EFCF112-AF8B-4F92-9038-5F1A71EE5563}">
      <dgm:prSet/>
      <dgm:spPr>
        <a:ln>
          <a:solidFill>
            <a:srgbClr val="0070C0"/>
          </a:solidFill>
        </a:ln>
      </dgm:spPr>
      <dgm:t>
        <a:bodyPr/>
        <a:lstStyle/>
        <a:p>
          <a:endParaRPr lang="en-GB"/>
        </a:p>
      </dgm:t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9D2903E7-D7EC-43D4-ACC5-E27C4CF268E8}">
      <dgm:prSet phldrT="[Text]"/>
      <dgm:spPr>
        <a:solidFill>
          <a:srgbClr val="0070C0"/>
        </a:solidFill>
      </dgm:spPr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Reduced confidence to seek learning or support</a:t>
          </a:r>
        </a:p>
      </dgm:t>
      <dgm:extLst>
        <a:ext uri="{E40237B7-FDA0-4F09-8148-C483321AD2D9}">
          <dgm14:cNvPr xmlns:dgm14="http://schemas.microsoft.com/office/drawing/2010/diagram" id="0" name="" descr="Part of the circle diagram is Reduced confidence to seek learning or support&#10;"/>
        </a:ext>
      </dgm:extLst>
    </dgm:pt>
    <dgm:pt modelId="{CED0DB4E-8B84-4EF2-A7EE-5120D235F305}" type="parTrans" cxnId="{991526AB-81EF-47D5-83FC-5B8445CFB8B5}">
      <dgm:prSet/>
      <dgm:spPr/>
      <dgm:t>
        <a:bodyPr/>
        <a:lstStyle/>
        <a:p>
          <a:endParaRPr lang="en-GB"/>
        </a:p>
      </dgm:t>
    </dgm:pt>
    <dgm:pt modelId="{C85031CE-14ED-4460-BAE7-7BE47EF450A6}" type="sibTrans" cxnId="{991526AB-81EF-47D5-83FC-5B8445CFB8B5}">
      <dgm:prSet/>
      <dgm:spPr>
        <a:ln>
          <a:solidFill>
            <a:srgbClr val="0070C0"/>
          </a:solidFill>
        </a:ln>
      </dgm:spPr>
      <dgm:t>
        <a:bodyPr/>
        <a:lstStyle/>
        <a:p>
          <a:endParaRPr lang="en-GB"/>
        </a:p>
      </dgm:t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EAB21C84-0E35-4C15-8DD5-510381A4EEC9}">
      <dgm:prSet phldrT="[Text]"/>
      <dgm:spPr>
        <a:solidFill>
          <a:srgbClr val="0070C0"/>
        </a:solidFill>
      </dgm:spPr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Reduced ability to self manage or self advocate</a:t>
          </a:r>
        </a:p>
      </dgm:t>
      <dgm:extLst>
        <a:ext uri="{E40237B7-FDA0-4F09-8148-C483321AD2D9}">
          <dgm14:cNvPr xmlns:dgm14="http://schemas.microsoft.com/office/drawing/2010/diagram" id="0" name="" descr="Part of the loop diagram is reduced ability to self manage or self advocate&#10;"/>
        </a:ext>
      </dgm:extLst>
    </dgm:pt>
    <dgm:pt modelId="{F6B72741-A198-4ED4-8C46-FBE5A05DFA9D}" type="parTrans" cxnId="{5379E1F0-42A3-491E-A5E0-4176238A8C70}">
      <dgm:prSet/>
      <dgm:spPr/>
      <dgm:t>
        <a:bodyPr/>
        <a:lstStyle/>
        <a:p>
          <a:endParaRPr lang="en-GB"/>
        </a:p>
      </dgm:t>
    </dgm:pt>
    <dgm:pt modelId="{25F3271B-75CA-4136-BE85-A986890BC8D3}" type="sibTrans" cxnId="{5379E1F0-42A3-491E-A5E0-4176238A8C70}">
      <dgm:prSet/>
      <dgm:spPr>
        <a:ln>
          <a:solidFill>
            <a:srgbClr val="0070C0"/>
          </a:solidFill>
        </a:ln>
      </dgm:spPr>
      <dgm:t>
        <a:bodyPr/>
        <a:lstStyle/>
        <a:p>
          <a:endParaRPr lang="en-GB"/>
        </a:p>
      </dgm:t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D26F651D-0487-43B1-BB6E-464524BE4BC6}">
      <dgm:prSet phldrT="[Text]"/>
      <dgm:spPr>
        <a:solidFill>
          <a:srgbClr val="0070C0"/>
        </a:solidFill>
      </dgm:spPr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Reduced engagement with vital services</a:t>
          </a:r>
        </a:p>
      </dgm:t>
      <dgm:extLst>
        <a:ext uri="{E40237B7-FDA0-4F09-8148-C483321AD2D9}">
          <dgm14:cNvPr xmlns:dgm14="http://schemas.microsoft.com/office/drawing/2010/diagram" id="0" name="" descr="Part of the loop diagram is reduced engagement with vital services&#10;"/>
        </a:ext>
      </dgm:extLst>
    </dgm:pt>
    <dgm:pt modelId="{614A7C9D-89C9-460F-998F-BF3936DA37A8}" type="parTrans" cxnId="{1F04A8AC-E1BE-4274-84BC-EAA3D5AC0E8B}">
      <dgm:prSet/>
      <dgm:spPr/>
      <dgm:t>
        <a:bodyPr/>
        <a:lstStyle/>
        <a:p>
          <a:endParaRPr lang="en-GB"/>
        </a:p>
      </dgm:t>
    </dgm:pt>
    <dgm:pt modelId="{9706E813-EFD7-443E-A81A-74679AFFF5EA}" type="sibTrans" cxnId="{1F04A8AC-E1BE-4274-84BC-EAA3D5AC0E8B}">
      <dgm:prSet/>
      <dgm:spPr>
        <a:ln>
          <a:solidFill>
            <a:srgbClr val="0070C0"/>
          </a:solidFill>
        </a:ln>
      </dgm:spPr>
      <dgm:t>
        <a:bodyPr/>
        <a:lstStyle/>
        <a:p>
          <a:endParaRPr lang="en-GB"/>
        </a:p>
      </dgm:t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BC64EEE8-F130-49EB-B431-2616E4EA2A65}">
      <dgm:prSet phldrT="[Text]"/>
      <dgm:spPr>
        <a:solidFill>
          <a:srgbClr val="0070C0"/>
        </a:solidFill>
      </dgm:spPr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Reduced engagement with learning to overcome unemployment, poverty, &amp; social isolation barriers</a:t>
          </a:r>
        </a:p>
      </dgm:t>
      <dgm:extLst>
        <a:ext uri="{E40237B7-FDA0-4F09-8148-C483321AD2D9}">
          <dgm14:cNvPr xmlns:dgm14="http://schemas.microsoft.com/office/drawing/2010/diagram" id="0" name="" descr="Part of the loop diagram is reduced engagement with learning to overcome unemployment, poverty, &amp; social isolation barriers&#10;"/>
        </a:ext>
      </dgm:extLst>
    </dgm:pt>
    <dgm:pt modelId="{D6FF7175-8AB8-488E-AA7C-404B8864456F}" type="parTrans" cxnId="{86A76DEF-9C39-4879-993E-C9359B505379}">
      <dgm:prSet/>
      <dgm:spPr/>
      <dgm:t>
        <a:bodyPr/>
        <a:lstStyle/>
        <a:p>
          <a:endParaRPr lang="en-GB"/>
        </a:p>
      </dgm:t>
    </dgm:pt>
    <dgm:pt modelId="{70AB7CB6-20EE-46E4-8507-58FF89CBDBDA}" type="sibTrans" cxnId="{86A76DEF-9C39-4879-993E-C9359B505379}">
      <dgm:prSet/>
      <dgm:spPr>
        <a:ln>
          <a:solidFill>
            <a:srgbClr val="0070C0"/>
          </a:solidFill>
        </a:ln>
      </dgm:spPr>
      <dgm:t>
        <a:bodyPr/>
        <a:lstStyle/>
        <a:p>
          <a:endParaRPr lang="en-GB"/>
        </a:p>
      </dgm:t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1376A9D2-7B6C-4965-A89A-995A8B4667FE}">
      <dgm:prSet phldrT="[Text]"/>
      <dgm:spPr>
        <a:solidFill>
          <a:srgbClr val="0070C0"/>
        </a:solidFill>
      </dgm:spPr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Adverse impacts on physical and mental health</a:t>
          </a:r>
        </a:p>
      </dgm:t>
      <dgm:extLst>
        <a:ext uri="{E40237B7-FDA0-4F09-8148-C483321AD2D9}">
          <dgm14:cNvPr xmlns:dgm14="http://schemas.microsoft.com/office/drawing/2010/diagram" id="0" name="" descr="Part of the loop diagram is Adverse impacts on physical and mental health&#10;"/>
        </a:ext>
      </dgm:extLst>
    </dgm:pt>
    <dgm:pt modelId="{E60C7259-5168-4383-8C7B-522B154E6E62}" type="parTrans" cxnId="{3FE09877-0296-4461-9C77-ECEDA11F9CEC}">
      <dgm:prSet/>
      <dgm:spPr/>
      <dgm:t>
        <a:bodyPr/>
        <a:lstStyle/>
        <a:p>
          <a:endParaRPr lang="en-GB"/>
        </a:p>
      </dgm:t>
    </dgm:pt>
    <dgm:pt modelId="{55ADAC3A-67AE-480F-8671-B65C4B1BEC2B}" type="sibTrans" cxnId="{3FE09877-0296-4461-9C77-ECEDA11F9CEC}">
      <dgm:prSet/>
      <dgm:spPr>
        <a:ln>
          <a:solidFill>
            <a:srgbClr val="0070C0"/>
          </a:solidFill>
        </a:ln>
      </dgm:spPr>
      <dgm:t>
        <a:bodyPr/>
        <a:lstStyle/>
        <a:p>
          <a:endParaRPr lang="en-GB"/>
        </a:p>
      </dgm:t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165CE423-BC9B-436E-BE97-7738A6CFA5B7}" type="pres">
      <dgm:prSet presAssocID="{C43851C4-358B-4515-933A-5C73AB294EB3}" presName="cycle" presStyleCnt="0">
        <dgm:presLayoutVars>
          <dgm:dir/>
          <dgm:resizeHandles val="exact"/>
        </dgm:presLayoutVars>
      </dgm:prSet>
      <dgm:spPr/>
    </dgm:pt>
    <dgm:pt modelId="{E69129AD-294E-4ECB-9777-C28C0D8B470A}" type="pres">
      <dgm:prSet presAssocID="{860B31F8-D189-4CAA-AD67-B40EADB00931}" presName="node" presStyleLbl="node1" presStyleIdx="0" presStyleCnt="6">
        <dgm:presLayoutVars>
          <dgm:bulletEnabled val="1"/>
        </dgm:presLayoutVars>
      </dgm:prSet>
      <dgm:spPr/>
    </dgm:pt>
    <dgm:pt modelId="{11D49C33-30CB-4887-9E47-1C04F6EEE4A0}" type="pres">
      <dgm:prSet presAssocID="{860B31F8-D189-4CAA-AD67-B40EADB00931}" presName="spNode" presStyleCnt="0"/>
      <dgm:spPr/>
    </dgm:pt>
    <dgm:pt modelId="{3110D2C6-019F-4BCD-A121-8DDC03EB0D5E}" type="pres">
      <dgm:prSet presAssocID="{75A97A17-1171-44A3-B978-8355BA83C5C2}" presName="sibTrans" presStyleLbl="sibTrans1D1" presStyleIdx="0" presStyleCnt="6"/>
      <dgm:spPr/>
    </dgm:pt>
    <dgm:pt modelId="{A749FAA5-E44F-4D4A-A701-5FADE9B5E2A5}" type="pres">
      <dgm:prSet presAssocID="{9D2903E7-D7EC-43D4-ACC5-E27C4CF268E8}" presName="node" presStyleLbl="node1" presStyleIdx="1" presStyleCnt="6">
        <dgm:presLayoutVars>
          <dgm:bulletEnabled val="1"/>
        </dgm:presLayoutVars>
      </dgm:prSet>
      <dgm:spPr/>
    </dgm:pt>
    <dgm:pt modelId="{EC84C235-2803-475D-807D-7AA66B7C9C4D}" type="pres">
      <dgm:prSet presAssocID="{9D2903E7-D7EC-43D4-ACC5-E27C4CF268E8}" presName="spNode" presStyleCnt="0"/>
      <dgm:spPr/>
    </dgm:pt>
    <dgm:pt modelId="{3EA05ABD-EE17-4A51-A588-58AA46D60717}" type="pres">
      <dgm:prSet presAssocID="{C85031CE-14ED-4460-BAE7-7BE47EF450A6}" presName="sibTrans" presStyleLbl="sibTrans1D1" presStyleIdx="1" presStyleCnt="6"/>
      <dgm:spPr/>
    </dgm:pt>
    <dgm:pt modelId="{90FAD979-28D4-46FC-A2BC-2A151E9E5A86}" type="pres">
      <dgm:prSet presAssocID="{EAB21C84-0E35-4C15-8DD5-510381A4EEC9}" presName="node" presStyleLbl="node1" presStyleIdx="2" presStyleCnt="6">
        <dgm:presLayoutVars>
          <dgm:bulletEnabled val="1"/>
        </dgm:presLayoutVars>
      </dgm:prSet>
      <dgm:spPr/>
    </dgm:pt>
    <dgm:pt modelId="{A2159217-FB41-4ADB-BA77-5EDC46FF6D5D}" type="pres">
      <dgm:prSet presAssocID="{EAB21C84-0E35-4C15-8DD5-510381A4EEC9}" presName="spNode" presStyleCnt="0"/>
      <dgm:spPr/>
    </dgm:pt>
    <dgm:pt modelId="{70BE5D87-E7FF-469B-AFEF-AF2645B19B03}" type="pres">
      <dgm:prSet presAssocID="{25F3271B-75CA-4136-BE85-A986890BC8D3}" presName="sibTrans" presStyleLbl="sibTrans1D1" presStyleIdx="2" presStyleCnt="6"/>
      <dgm:spPr/>
    </dgm:pt>
    <dgm:pt modelId="{09D37AF7-0EE1-42CF-9786-C12E9C7529C4}" type="pres">
      <dgm:prSet presAssocID="{D26F651D-0487-43B1-BB6E-464524BE4BC6}" presName="node" presStyleLbl="node1" presStyleIdx="3" presStyleCnt="6">
        <dgm:presLayoutVars>
          <dgm:bulletEnabled val="1"/>
        </dgm:presLayoutVars>
      </dgm:prSet>
      <dgm:spPr/>
    </dgm:pt>
    <dgm:pt modelId="{58002D2C-91C7-47F0-93BA-1B6094E688E3}" type="pres">
      <dgm:prSet presAssocID="{D26F651D-0487-43B1-BB6E-464524BE4BC6}" presName="spNode" presStyleCnt="0"/>
      <dgm:spPr/>
    </dgm:pt>
    <dgm:pt modelId="{DE9DDC77-10CD-4473-A761-318C3035BC66}" type="pres">
      <dgm:prSet presAssocID="{9706E813-EFD7-443E-A81A-74679AFFF5EA}" presName="sibTrans" presStyleLbl="sibTrans1D1" presStyleIdx="3" presStyleCnt="6"/>
      <dgm:spPr/>
    </dgm:pt>
    <dgm:pt modelId="{F8D77226-8CEC-4042-B467-0A2A885EDB3C}" type="pres">
      <dgm:prSet presAssocID="{BC64EEE8-F130-49EB-B431-2616E4EA2A65}" presName="node" presStyleLbl="node1" presStyleIdx="4" presStyleCnt="6">
        <dgm:presLayoutVars>
          <dgm:bulletEnabled val="1"/>
        </dgm:presLayoutVars>
      </dgm:prSet>
      <dgm:spPr/>
    </dgm:pt>
    <dgm:pt modelId="{A2DB8BF3-F8F0-4E5E-8DC4-0C792BE2B69A}" type="pres">
      <dgm:prSet presAssocID="{BC64EEE8-F130-49EB-B431-2616E4EA2A65}" presName="spNode" presStyleCnt="0"/>
      <dgm:spPr/>
    </dgm:pt>
    <dgm:pt modelId="{9E22AB1E-FE66-4208-A517-D70659DF3269}" type="pres">
      <dgm:prSet presAssocID="{70AB7CB6-20EE-46E4-8507-58FF89CBDBDA}" presName="sibTrans" presStyleLbl="sibTrans1D1" presStyleIdx="4" presStyleCnt="6"/>
      <dgm:spPr/>
    </dgm:pt>
    <dgm:pt modelId="{356F5CEB-E2E8-4504-B005-7C985BCAE4FC}" type="pres">
      <dgm:prSet presAssocID="{1376A9D2-7B6C-4965-A89A-995A8B4667FE}" presName="node" presStyleLbl="node1" presStyleIdx="5" presStyleCnt="6">
        <dgm:presLayoutVars>
          <dgm:bulletEnabled val="1"/>
        </dgm:presLayoutVars>
      </dgm:prSet>
      <dgm:spPr/>
    </dgm:pt>
    <dgm:pt modelId="{54BBC03F-0046-49D0-B5BF-D579B32D5E45}" type="pres">
      <dgm:prSet presAssocID="{1376A9D2-7B6C-4965-A89A-995A8B4667FE}" presName="spNode" presStyleCnt="0"/>
      <dgm:spPr/>
    </dgm:pt>
    <dgm:pt modelId="{978C4B84-6EF2-4756-B72E-CB6DD82FA0A4}" type="pres">
      <dgm:prSet presAssocID="{55ADAC3A-67AE-480F-8671-B65C4B1BEC2B}" presName="sibTrans" presStyleLbl="sibTrans1D1" presStyleIdx="5" presStyleCnt="6"/>
      <dgm:spPr/>
    </dgm:pt>
  </dgm:ptLst>
  <dgm:cxnLst>
    <dgm:cxn modelId="{35A10107-44A9-46EE-B3C4-C0764EBFE09C}" type="presOf" srcId="{55ADAC3A-67AE-480F-8671-B65C4B1BEC2B}" destId="{978C4B84-6EF2-4756-B72E-CB6DD82FA0A4}" srcOrd="0" destOrd="0" presId="urn:microsoft.com/office/officeart/2005/8/layout/cycle5"/>
    <dgm:cxn modelId="{45025809-94D0-4663-A27E-E6CE8CADB87D}" type="presOf" srcId="{BC64EEE8-F130-49EB-B431-2616E4EA2A65}" destId="{F8D77226-8CEC-4042-B467-0A2A885EDB3C}" srcOrd="0" destOrd="0" presId="urn:microsoft.com/office/officeart/2005/8/layout/cycle5"/>
    <dgm:cxn modelId="{3EFCF112-AF8B-4F92-9038-5F1A71EE5563}" srcId="{C43851C4-358B-4515-933A-5C73AB294EB3}" destId="{860B31F8-D189-4CAA-AD67-B40EADB00931}" srcOrd="0" destOrd="0" parTransId="{64697C11-F995-42C9-8588-C6E72EC5FAD6}" sibTransId="{75A97A17-1171-44A3-B978-8355BA83C5C2}"/>
    <dgm:cxn modelId="{F992F215-6281-41EF-8994-76577C8DFE1F}" type="presOf" srcId="{C43851C4-358B-4515-933A-5C73AB294EB3}" destId="{165CE423-BC9B-436E-BE97-7738A6CFA5B7}" srcOrd="0" destOrd="0" presId="urn:microsoft.com/office/officeart/2005/8/layout/cycle5"/>
    <dgm:cxn modelId="{F79C4B17-AA08-44BD-BA7B-DD085F3DED67}" type="presOf" srcId="{9D2903E7-D7EC-43D4-ACC5-E27C4CF268E8}" destId="{A749FAA5-E44F-4D4A-A701-5FADE9B5E2A5}" srcOrd="0" destOrd="0" presId="urn:microsoft.com/office/officeart/2005/8/layout/cycle5"/>
    <dgm:cxn modelId="{A543C418-9424-40EA-AA53-A64761DB6EC4}" type="presOf" srcId="{D26F651D-0487-43B1-BB6E-464524BE4BC6}" destId="{09D37AF7-0EE1-42CF-9786-C12E9C7529C4}" srcOrd="0" destOrd="0" presId="urn:microsoft.com/office/officeart/2005/8/layout/cycle5"/>
    <dgm:cxn modelId="{DC2C9C3F-357E-44CD-8192-E30027EA78BA}" type="presOf" srcId="{9706E813-EFD7-443E-A81A-74679AFFF5EA}" destId="{DE9DDC77-10CD-4473-A761-318C3035BC66}" srcOrd="0" destOrd="0" presId="urn:microsoft.com/office/officeart/2005/8/layout/cycle5"/>
    <dgm:cxn modelId="{3FE09877-0296-4461-9C77-ECEDA11F9CEC}" srcId="{C43851C4-358B-4515-933A-5C73AB294EB3}" destId="{1376A9D2-7B6C-4965-A89A-995A8B4667FE}" srcOrd="5" destOrd="0" parTransId="{E60C7259-5168-4383-8C7B-522B154E6E62}" sibTransId="{55ADAC3A-67AE-480F-8671-B65C4B1BEC2B}"/>
    <dgm:cxn modelId="{61A9EEA2-C741-41DD-ADCB-CC88EB13F4D5}" type="presOf" srcId="{860B31F8-D189-4CAA-AD67-B40EADB00931}" destId="{E69129AD-294E-4ECB-9777-C28C0D8B470A}" srcOrd="0" destOrd="0" presId="urn:microsoft.com/office/officeart/2005/8/layout/cycle5"/>
    <dgm:cxn modelId="{56388AAA-B96E-4A25-A4A8-BE7BC3D0A332}" type="presOf" srcId="{1376A9D2-7B6C-4965-A89A-995A8B4667FE}" destId="{356F5CEB-E2E8-4504-B005-7C985BCAE4FC}" srcOrd="0" destOrd="0" presId="urn:microsoft.com/office/officeart/2005/8/layout/cycle5"/>
    <dgm:cxn modelId="{991526AB-81EF-47D5-83FC-5B8445CFB8B5}" srcId="{C43851C4-358B-4515-933A-5C73AB294EB3}" destId="{9D2903E7-D7EC-43D4-ACC5-E27C4CF268E8}" srcOrd="1" destOrd="0" parTransId="{CED0DB4E-8B84-4EF2-A7EE-5120D235F305}" sibTransId="{C85031CE-14ED-4460-BAE7-7BE47EF450A6}"/>
    <dgm:cxn modelId="{1F04A8AC-E1BE-4274-84BC-EAA3D5AC0E8B}" srcId="{C43851C4-358B-4515-933A-5C73AB294EB3}" destId="{D26F651D-0487-43B1-BB6E-464524BE4BC6}" srcOrd="3" destOrd="0" parTransId="{614A7C9D-89C9-460F-998F-BF3936DA37A8}" sibTransId="{9706E813-EFD7-443E-A81A-74679AFFF5EA}"/>
    <dgm:cxn modelId="{C3C725AF-94FD-4884-802E-35A18300C66E}" type="presOf" srcId="{75A97A17-1171-44A3-B978-8355BA83C5C2}" destId="{3110D2C6-019F-4BCD-A121-8DDC03EB0D5E}" srcOrd="0" destOrd="0" presId="urn:microsoft.com/office/officeart/2005/8/layout/cycle5"/>
    <dgm:cxn modelId="{AD3B6CD1-DDF7-405F-8506-7059B8D252CD}" type="presOf" srcId="{C85031CE-14ED-4460-BAE7-7BE47EF450A6}" destId="{3EA05ABD-EE17-4A51-A588-58AA46D60717}" srcOrd="0" destOrd="0" presId="urn:microsoft.com/office/officeart/2005/8/layout/cycle5"/>
    <dgm:cxn modelId="{A2236ADF-41EE-4C69-B8DF-67D42525F2BA}" type="presOf" srcId="{70AB7CB6-20EE-46E4-8507-58FF89CBDBDA}" destId="{9E22AB1E-FE66-4208-A517-D70659DF3269}" srcOrd="0" destOrd="0" presId="urn:microsoft.com/office/officeart/2005/8/layout/cycle5"/>
    <dgm:cxn modelId="{020221E6-51FF-4900-B4EA-C8A96B924024}" type="presOf" srcId="{EAB21C84-0E35-4C15-8DD5-510381A4EEC9}" destId="{90FAD979-28D4-46FC-A2BC-2A151E9E5A86}" srcOrd="0" destOrd="0" presId="urn:microsoft.com/office/officeart/2005/8/layout/cycle5"/>
    <dgm:cxn modelId="{86A76DEF-9C39-4879-993E-C9359B505379}" srcId="{C43851C4-358B-4515-933A-5C73AB294EB3}" destId="{BC64EEE8-F130-49EB-B431-2616E4EA2A65}" srcOrd="4" destOrd="0" parTransId="{D6FF7175-8AB8-488E-AA7C-404B8864456F}" sibTransId="{70AB7CB6-20EE-46E4-8507-58FF89CBDBDA}"/>
    <dgm:cxn modelId="{5379E1F0-42A3-491E-A5E0-4176238A8C70}" srcId="{C43851C4-358B-4515-933A-5C73AB294EB3}" destId="{EAB21C84-0E35-4C15-8DD5-510381A4EEC9}" srcOrd="2" destOrd="0" parTransId="{F6B72741-A198-4ED4-8C46-FBE5A05DFA9D}" sibTransId="{25F3271B-75CA-4136-BE85-A986890BC8D3}"/>
    <dgm:cxn modelId="{9D7DB6FC-90F3-4BC5-9703-095B017BD8D9}" type="presOf" srcId="{25F3271B-75CA-4136-BE85-A986890BC8D3}" destId="{70BE5D87-E7FF-469B-AFEF-AF2645B19B03}" srcOrd="0" destOrd="0" presId="urn:microsoft.com/office/officeart/2005/8/layout/cycle5"/>
    <dgm:cxn modelId="{3E27EFC9-E029-4047-91E2-DD7DF7554DCF}" type="presParOf" srcId="{165CE423-BC9B-436E-BE97-7738A6CFA5B7}" destId="{E69129AD-294E-4ECB-9777-C28C0D8B470A}" srcOrd="0" destOrd="0" presId="urn:microsoft.com/office/officeart/2005/8/layout/cycle5"/>
    <dgm:cxn modelId="{BCEDB8A4-C4B1-40A2-AB5D-0009D04166BB}" type="presParOf" srcId="{165CE423-BC9B-436E-BE97-7738A6CFA5B7}" destId="{11D49C33-30CB-4887-9E47-1C04F6EEE4A0}" srcOrd="1" destOrd="0" presId="urn:microsoft.com/office/officeart/2005/8/layout/cycle5"/>
    <dgm:cxn modelId="{E904EACC-126B-4FCB-ADD9-6CAC4C950A21}" type="presParOf" srcId="{165CE423-BC9B-436E-BE97-7738A6CFA5B7}" destId="{3110D2C6-019F-4BCD-A121-8DDC03EB0D5E}" srcOrd="2" destOrd="0" presId="urn:microsoft.com/office/officeart/2005/8/layout/cycle5"/>
    <dgm:cxn modelId="{4BE6F81D-4182-45E7-928A-A72197A2E3AE}" type="presParOf" srcId="{165CE423-BC9B-436E-BE97-7738A6CFA5B7}" destId="{A749FAA5-E44F-4D4A-A701-5FADE9B5E2A5}" srcOrd="3" destOrd="0" presId="urn:microsoft.com/office/officeart/2005/8/layout/cycle5"/>
    <dgm:cxn modelId="{31C59B3B-370A-4499-B7B6-492918BE9469}" type="presParOf" srcId="{165CE423-BC9B-436E-BE97-7738A6CFA5B7}" destId="{EC84C235-2803-475D-807D-7AA66B7C9C4D}" srcOrd="4" destOrd="0" presId="urn:microsoft.com/office/officeart/2005/8/layout/cycle5"/>
    <dgm:cxn modelId="{081A75E2-DBF9-44F6-8F7A-666BA164E34F}" type="presParOf" srcId="{165CE423-BC9B-436E-BE97-7738A6CFA5B7}" destId="{3EA05ABD-EE17-4A51-A588-58AA46D60717}" srcOrd="5" destOrd="0" presId="urn:microsoft.com/office/officeart/2005/8/layout/cycle5"/>
    <dgm:cxn modelId="{5B365B17-E2EC-4419-AFC7-8A6C92D7A24F}" type="presParOf" srcId="{165CE423-BC9B-436E-BE97-7738A6CFA5B7}" destId="{90FAD979-28D4-46FC-A2BC-2A151E9E5A86}" srcOrd="6" destOrd="0" presId="urn:microsoft.com/office/officeart/2005/8/layout/cycle5"/>
    <dgm:cxn modelId="{C6F0A43B-F6C2-402C-B581-C4208A9C08A0}" type="presParOf" srcId="{165CE423-BC9B-436E-BE97-7738A6CFA5B7}" destId="{A2159217-FB41-4ADB-BA77-5EDC46FF6D5D}" srcOrd="7" destOrd="0" presId="urn:microsoft.com/office/officeart/2005/8/layout/cycle5"/>
    <dgm:cxn modelId="{4B3A8C15-D88C-4CF4-9471-4D132E959BC2}" type="presParOf" srcId="{165CE423-BC9B-436E-BE97-7738A6CFA5B7}" destId="{70BE5D87-E7FF-469B-AFEF-AF2645B19B03}" srcOrd="8" destOrd="0" presId="urn:microsoft.com/office/officeart/2005/8/layout/cycle5"/>
    <dgm:cxn modelId="{6E49DDFE-1156-41E4-A5DB-15A7C7F92D70}" type="presParOf" srcId="{165CE423-BC9B-436E-BE97-7738A6CFA5B7}" destId="{09D37AF7-0EE1-42CF-9786-C12E9C7529C4}" srcOrd="9" destOrd="0" presId="urn:microsoft.com/office/officeart/2005/8/layout/cycle5"/>
    <dgm:cxn modelId="{F02CA7E0-47D8-4C5D-85CF-C37D754F4D2F}" type="presParOf" srcId="{165CE423-BC9B-436E-BE97-7738A6CFA5B7}" destId="{58002D2C-91C7-47F0-93BA-1B6094E688E3}" srcOrd="10" destOrd="0" presId="urn:microsoft.com/office/officeart/2005/8/layout/cycle5"/>
    <dgm:cxn modelId="{4FFE468D-9074-496A-847B-2ED5B1A160F3}" type="presParOf" srcId="{165CE423-BC9B-436E-BE97-7738A6CFA5B7}" destId="{DE9DDC77-10CD-4473-A761-318C3035BC66}" srcOrd="11" destOrd="0" presId="urn:microsoft.com/office/officeart/2005/8/layout/cycle5"/>
    <dgm:cxn modelId="{7CEBCC10-DD97-448C-9AA2-0FCFB8D938FC}" type="presParOf" srcId="{165CE423-BC9B-436E-BE97-7738A6CFA5B7}" destId="{F8D77226-8CEC-4042-B467-0A2A885EDB3C}" srcOrd="12" destOrd="0" presId="urn:microsoft.com/office/officeart/2005/8/layout/cycle5"/>
    <dgm:cxn modelId="{9F2457D2-FDD9-4009-890F-653B604DE12B}" type="presParOf" srcId="{165CE423-BC9B-436E-BE97-7738A6CFA5B7}" destId="{A2DB8BF3-F8F0-4E5E-8DC4-0C792BE2B69A}" srcOrd="13" destOrd="0" presId="urn:microsoft.com/office/officeart/2005/8/layout/cycle5"/>
    <dgm:cxn modelId="{45A51BDB-5EF1-4BE7-A669-E3FB223B4D10}" type="presParOf" srcId="{165CE423-BC9B-436E-BE97-7738A6CFA5B7}" destId="{9E22AB1E-FE66-4208-A517-D70659DF3269}" srcOrd="14" destOrd="0" presId="urn:microsoft.com/office/officeart/2005/8/layout/cycle5"/>
    <dgm:cxn modelId="{663277BA-B72A-4AA5-A678-9ACDF43F1381}" type="presParOf" srcId="{165CE423-BC9B-436E-BE97-7738A6CFA5B7}" destId="{356F5CEB-E2E8-4504-B005-7C985BCAE4FC}" srcOrd="15" destOrd="0" presId="urn:microsoft.com/office/officeart/2005/8/layout/cycle5"/>
    <dgm:cxn modelId="{BC901CDD-6118-4156-B7A1-79F995888A87}" type="presParOf" srcId="{165CE423-BC9B-436E-BE97-7738A6CFA5B7}" destId="{54BBC03F-0046-49D0-B5BF-D579B32D5E45}" srcOrd="16" destOrd="0" presId="urn:microsoft.com/office/officeart/2005/8/layout/cycle5"/>
    <dgm:cxn modelId="{7641B8A0-A58A-4E1B-9E74-0A181251B0CA}" type="presParOf" srcId="{165CE423-BC9B-436E-BE97-7738A6CFA5B7}" destId="{978C4B84-6EF2-4756-B72E-CB6DD82FA0A4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8D25366-8A90-485D-AAB9-91B009F06B61}" type="doc">
      <dgm:prSet loTypeId="urn:diagrams.loki3.com/VaryingWidth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C651D05-3298-40CF-9BF8-086EC3EAF505}">
      <dgm:prSet phldrT="[Text]"/>
      <dgm:spPr>
        <a:solidFill>
          <a:srgbClr val="0070C0"/>
        </a:solidFill>
      </dgm:spPr>
      <dgm:t>
        <a:bodyPr/>
        <a:lstStyle/>
        <a:p>
          <a:pPr algn="l"/>
          <a:r>
            <a:rPr lang="en-GB" b="1" dirty="0">
              <a:latin typeface="Arial" panose="020B0604020202020204" pitchFamily="34" charset="0"/>
              <a:cs typeface="Arial" panose="020B0604020202020204" pitchFamily="34" charset="0"/>
            </a:rPr>
            <a:t>49%      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Need to improve digital skills</a:t>
          </a:r>
        </a:p>
      </dgm:t>
      <dgm:extLst>
        <a:ext uri="{E40237B7-FDA0-4F09-8148-C483321AD2D9}">
          <dgm14:cNvPr xmlns:dgm14="http://schemas.microsoft.com/office/drawing/2010/diagram" id="0" name="" descr="One barrier is that 49% need to improve digital skills"/>
        </a:ext>
      </dgm:extLst>
    </dgm:pt>
    <dgm:pt modelId="{2B7DFF29-60D2-4115-A158-FC3B9847CE28}" type="parTrans" cxnId="{83A71B94-AFD2-4C7C-BC43-53D9136865BE}">
      <dgm:prSet/>
      <dgm:spPr/>
      <dgm:t>
        <a:bodyPr/>
        <a:lstStyle/>
        <a:p>
          <a:endParaRPr lang="en-GB"/>
        </a:p>
      </dgm:t>
    </dgm:pt>
    <dgm:pt modelId="{60F588D3-AE42-404C-8116-EEB525B36802}" type="sibTrans" cxnId="{83A71B94-AFD2-4C7C-BC43-53D9136865BE}">
      <dgm:prSet/>
      <dgm:spPr/>
      <dgm:t>
        <a:bodyPr/>
        <a:lstStyle/>
        <a:p>
          <a:endParaRPr lang="en-GB"/>
        </a:p>
      </dgm:t>
    </dgm:pt>
    <dgm:pt modelId="{1675E603-0660-478D-9B5A-344FD6C6618C}">
      <dgm:prSet phldrT="[Text]"/>
      <dgm:spPr>
        <a:solidFill>
          <a:srgbClr val="0070C0"/>
        </a:solidFill>
      </dgm:spPr>
      <dgm:t>
        <a:bodyPr/>
        <a:lstStyle/>
        <a:p>
          <a:pPr algn="l"/>
          <a:r>
            <a:rPr lang="en-GB" b="1" dirty="0">
              <a:latin typeface="Arial" panose="020B0604020202020204" pitchFamily="34" charset="0"/>
              <a:cs typeface="Arial" panose="020B0604020202020204" pitchFamily="34" charset="0"/>
            </a:rPr>
            <a:t>42%      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Need support to get started</a:t>
          </a:r>
        </a:p>
      </dgm:t>
      <dgm:extLst>
        <a:ext uri="{E40237B7-FDA0-4F09-8148-C483321AD2D9}">
          <dgm14:cNvPr xmlns:dgm14="http://schemas.microsoft.com/office/drawing/2010/diagram" id="0" name="" descr="One barrier is 42% Need support to get started"/>
        </a:ext>
      </dgm:extLst>
    </dgm:pt>
    <dgm:pt modelId="{C6210E02-C72F-4F56-BE55-E39BC33E7285}" type="parTrans" cxnId="{63DB4831-F3FA-479F-A86D-24A44029C00B}">
      <dgm:prSet/>
      <dgm:spPr/>
      <dgm:t>
        <a:bodyPr/>
        <a:lstStyle/>
        <a:p>
          <a:endParaRPr lang="en-GB"/>
        </a:p>
      </dgm:t>
    </dgm:pt>
    <dgm:pt modelId="{BC71789A-E969-4DC3-BEA6-791AC88F70FE}" type="sibTrans" cxnId="{63DB4831-F3FA-479F-A86D-24A44029C00B}">
      <dgm:prSet/>
      <dgm:spPr/>
      <dgm:t>
        <a:bodyPr/>
        <a:lstStyle/>
        <a:p>
          <a:endParaRPr lang="en-GB"/>
        </a:p>
      </dgm:t>
    </dgm:pt>
    <dgm:pt modelId="{AF10650E-304F-4BB1-AB8D-9227092D6DE6}">
      <dgm:prSet phldrT="[Text]"/>
      <dgm:spPr>
        <a:solidFill>
          <a:srgbClr val="0070C0"/>
        </a:solidFill>
      </dgm:spPr>
      <dgm:t>
        <a:bodyPr/>
        <a:lstStyle/>
        <a:p>
          <a:pPr algn="l"/>
          <a:r>
            <a:rPr lang="en-GB" b="1" dirty="0">
              <a:latin typeface="Arial" panose="020B0604020202020204" pitchFamily="34" charset="0"/>
              <a:cs typeface="Arial" panose="020B0604020202020204" pitchFamily="34" charset="0"/>
            </a:rPr>
            <a:t>32%      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Lack in confidence about learning</a:t>
          </a:r>
        </a:p>
      </dgm:t>
      <dgm:extLst>
        <a:ext uri="{E40237B7-FDA0-4F09-8148-C483321AD2D9}">
          <dgm14:cNvPr xmlns:dgm14="http://schemas.microsoft.com/office/drawing/2010/diagram" id="0" name="" descr="One barrier is 32% lack in confidence about learning"/>
        </a:ext>
      </dgm:extLst>
    </dgm:pt>
    <dgm:pt modelId="{A714B0D5-9CB6-49B2-B526-6592687E6ED6}" type="parTrans" cxnId="{49E322E6-FF7A-4626-B432-248F6ACC09CF}">
      <dgm:prSet/>
      <dgm:spPr/>
      <dgm:t>
        <a:bodyPr/>
        <a:lstStyle/>
        <a:p>
          <a:endParaRPr lang="en-GB"/>
        </a:p>
      </dgm:t>
    </dgm:pt>
    <dgm:pt modelId="{D176672E-F454-4E1C-A1C5-A671BA778B2E}" type="sibTrans" cxnId="{49E322E6-FF7A-4626-B432-248F6ACC09CF}">
      <dgm:prSet/>
      <dgm:spPr/>
      <dgm:t>
        <a:bodyPr/>
        <a:lstStyle/>
        <a:p>
          <a:endParaRPr lang="en-GB"/>
        </a:p>
      </dgm:t>
    </dgm:pt>
    <dgm:pt modelId="{5A6CE7E6-BCF9-41CD-ABED-7C34D10A141C}">
      <dgm:prSet phldrT="[Text]"/>
      <dgm:spPr>
        <a:solidFill>
          <a:srgbClr val="0070C0"/>
        </a:solidFill>
      </dgm:spPr>
      <dgm:t>
        <a:bodyPr/>
        <a:lstStyle/>
        <a:p>
          <a:pPr algn="l"/>
          <a:r>
            <a:rPr lang="en-GB" b="1" dirty="0">
              <a:latin typeface="Arial" panose="020B0604020202020204" pitchFamily="34" charset="0"/>
              <a:cs typeface="Arial" panose="020B0604020202020204" pitchFamily="34" charset="0"/>
            </a:rPr>
            <a:t>26%      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Lack of knowledge about choices</a:t>
          </a:r>
        </a:p>
      </dgm:t>
      <dgm:extLst>
        <a:ext uri="{E40237B7-FDA0-4F09-8148-C483321AD2D9}">
          <dgm14:cNvPr xmlns:dgm14="http://schemas.microsoft.com/office/drawing/2010/diagram" id="0" name="" descr="One barrier is that 26% lack of knowledge about choices"/>
        </a:ext>
      </dgm:extLst>
    </dgm:pt>
    <dgm:pt modelId="{F07C8140-375E-4359-8126-0CD22A31BA46}" type="parTrans" cxnId="{BF2B7281-AD04-4B51-B565-C8E2CC73A97B}">
      <dgm:prSet/>
      <dgm:spPr/>
      <dgm:t>
        <a:bodyPr/>
        <a:lstStyle/>
        <a:p>
          <a:endParaRPr lang="en-GB"/>
        </a:p>
      </dgm:t>
    </dgm:pt>
    <dgm:pt modelId="{FCE3EA5D-F7A8-49FB-A360-EEFA55E151D1}" type="sibTrans" cxnId="{BF2B7281-AD04-4B51-B565-C8E2CC73A97B}">
      <dgm:prSet/>
      <dgm:spPr/>
      <dgm:t>
        <a:bodyPr/>
        <a:lstStyle/>
        <a:p>
          <a:endParaRPr lang="en-GB"/>
        </a:p>
      </dgm:t>
    </dgm:pt>
    <dgm:pt modelId="{22127F32-BEE2-4DB7-B173-47732E5CAC41}">
      <dgm:prSet phldrT="[Text]"/>
      <dgm:spPr>
        <a:solidFill>
          <a:srgbClr val="0070C0"/>
        </a:solidFill>
      </dgm:spPr>
      <dgm:t>
        <a:bodyPr/>
        <a:lstStyle/>
        <a:p>
          <a:pPr algn="l"/>
          <a:r>
            <a:rPr lang="en-GB" b="1" dirty="0">
              <a:latin typeface="Arial" panose="020B0604020202020204" pitchFamily="34" charset="0"/>
              <a:cs typeface="Arial" panose="020B0604020202020204" pitchFamily="34" charset="0"/>
            </a:rPr>
            <a:t>16%      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Negative previous experience of  learning</a:t>
          </a:r>
        </a:p>
      </dgm:t>
      <dgm:extLst>
        <a:ext uri="{E40237B7-FDA0-4F09-8148-C483321AD2D9}">
          <dgm14:cNvPr xmlns:dgm14="http://schemas.microsoft.com/office/drawing/2010/diagram" id="0" name="" descr="One barrier is 16% Negative previous experience of learning"/>
        </a:ext>
      </dgm:extLst>
    </dgm:pt>
    <dgm:pt modelId="{ADBEB171-C5A9-4EA6-B878-5C41716A277D}" type="parTrans" cxnId="{2F7BF1A3-B355-48DC-89A1-6E6467AE655B}">
      <dgm:prSet/>
      <dgm:spPr/>
      <dgm:t>
        <a:bodyPr/>
        <a:lstStyle/>
        <a:p>
          <a:endParaRPr lang="en-GB"/>
        </a:p>
      </dgm:t>
    </dgm:pt>
    <dgm:pt modelId="{F94BDFF3-2AC9-40DF-ACF0-7D61ADDB5806}" type="sibTrans" cxnId="{2F7BF1A3-B355-48DC-89A1-6E6467AE655B}">
      <dgm:prSet/>
      <dgm:spPr/>
      <dgm:t>
        <a:bodyPr/>
        <a:lstStyle/>
        <a:p>
          <a:endParaRPr lang="en-GB"/>
        </a:p>
      </dgm:t>
    </dgm:pt>
    <dgm:pt modelId="{E01FD441-8ED4-4050-B1FE-33CD477F56F7}">
      <dgm:prSet phldrT="[Text]"/>
      <dgm:spPr>
        <a:solidFill>
          <a:srgbClr val="0070C0"/>
        </a:solidFill>
      </dgm:spPr>
      <dgm:t>
        <a:bodyPr/>
        <a:lstStyle/>
        <a:p>
          <a:pPr algn="l"/>
          <a:r>
            <a:rPr lang="en-GB" b="1" dirty="0">
              <a:latin typeface="Arial" panose="020B0604020202020204" pitchFamily="34" charset="0"/>
              <a:cs typeface="Arial" panose="020B0604020202020204" pitchFamily="34" charset="0"/>
            </a:rPr>
            <a:t>16%      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Need support with reading, writing, numbers</a:t>
          </a:r>
        </a:p>
      </dgm:t>
      <dgm:extLst>
        <a:ext uri="{E40237B7-FDA0-4F09-8148-C483321AD2D9}">
          <dgm14:cNvPr xmlns:dgm14="http://schemas.microsoft.com/office/drawing/2010/diagram" id="0" name="" descr="One barrier is that 16% need support with reading, writing, numbers"/>
        </a:ext>
      </dgm:extLst>
    </dgm:pt>
    <dgm:pt modelId="{72E05CC4-ADB1-4FA3-8223-FBF92DA77422}" type="parTrans" cxnId="{6AE95501-48D0-4959-9793-E818CE8F167A}">
      <dgm:prSet/>
      <dgm:spPr/>
      <dgm:t>
        <a:bodyPr/>
        <a:lstStyle/>
        <a:p>
          <a:endParaRPr lang="en-GB"/>
        </a:p>
      </dgm:t>
    </dgm:pt>
    <dgm:pt modelId="{3633D7A5-B688-4228-827A-EFBE7A4EC51E}" type="sibTrans" cxnId="{6AE95501-48D0-4959-9793-E818CE8F167A}">
      <dgm:prSet/>
      <dgm:spPr/>
      <dgm:t>
        <a:bodyPr/>
        <a:lstStyle/>
        <a:p>
          <a:endParaRPr lang="en-GB"/>
        </a:p>
      </dgm:t>
    </dgm:pt>
    <dgm:pt modelId="{AE6D39A6-D759-4C4D-9EF2-BBEDA26A4B62}" type="pres">
      <dgm:prSet presAssocID="{98D25366-8A90-485D-AAB9-91B009F06B61}" presName="Name0" presStyleCnt="0">
        <dgm:presLayoutVars>
          <dgm:resizeHandles/>
        </dgm:presLayoutVars>
      </dgm:prSet>
      <dgm:spPr/>
    </dgm:pt>
    <dgm:pt modelId="{9B7A3A08-22A8-402C-8E10-1BA9A26E9BEE}" type="pres">
      <dgm:prSet presAssocID="{0C651D05-3298-40CF-9BF8-086EC3EAF505}" presName="text" presStyleLbl="node1" presStyleIdx="0" presStyleCnt="6" custScaleX="1036320" custScaleY="26324">
        <dgm:presLayoutVars>
          <dgm:bulletEnabled val="1"/>
        </dgm:presLayoutVars>
      </dgm:prSet>
      <dgm:spPr/>
    </dgm:pt>
    <dgm:pt modelId="{185CE2B7-C0FD-4B57-86D6-05645EB70886}" type="pres">
      <dgm:prSet presAssocID="{60F588D3-AE42-404C-8116-EEB525B36802}" presName="space" presStyleCnt="0"/>
      <dgm:spPr/>
    </dgm:pt>
    <dgm:pt modelId="{4E375D18-D1CD-4CE3-9630-E5694DC24B17}" type="pres">
      <dgm:prSet presAssocID="{1675E603-0660-478D-9B5A-344FD6C6618C}" presName="text" presStyleLbl="node1" presStyleIdx="1" presStyleCnt="6" custScaleX="1036320" custScaleY="25971" custLinFactNeighborX="11280" custLinFactNeighborY="-13121">
        <dgm:presLayoutVars>
          <dgm:bulletEnabled val="1"/>
        </dgm:presLayoutVars>
      </dgm:prSet>
      <dgm:spPr/>
    </dgm:pt>
    <dgm:pt modelId="{F452F2EA-AC09-423C-A0E4-F194F0B24D17}" type="pres">
      <dgm:prSet presAssocID="{BC71789A-E969-4DC3-BEA6-791AC88F70FE}" presName="space" presStyleCnt="0"/>
      <dgm:spPr/>
    </dgm:pt>
    <dgm:pt modelId="{D8514593-CB0F-489A-8664-93222A937859}" type="pres">
      <dgm:prSet presAssocID="{AF10650E-304F-4BB1-AB8D-9227092D6DE6}" presName="text" presStyleLbl="node1" presStyleIdx="2" presStyleCnt="6" custScaleX="1047750" custScaleY="24681">
        <dgm:presLayoutVars>
          <dgm:bulletEnabled val="1"/>
        </dgm:presLayoutVars>
      </dgm:prSet>
      <dgm:spPr/>
    </dgm:pt>
    <dgm:pt modelId="{8BF911AA-8B45-4284-9187-9CD61A2F2ABC}" type="pres">
      <dgm:prSet presAssocID="{D176672E-F454-4E1C-A1C5-A671BA778B2E}" presName="space" presStyleCnt="0"/>
      <dgm:spPr/>
    </dgm:pt>
    <dgm:pt modelId="{3E177E12-8C86-421B-90E7-683FB22D0AE2}" type="pres">
      <dgm:prSet presAssocID="{5A6CE7E6-BCF9-41CD-ABED-7C34D10A141C}" presName="text" presStyleLbl="node1" presStyleIdx="3" presStyleCnt="6" custScaleX="1047750" custScaleY="21996">
        <dgm:presLayoutVars>
          <dgm:bulletEnabled val="1"/>
        </dgm:presLayoutVars>
      </dgm:prSet>
      <dgm:spPr/>
    </dgm:pt>
    <dgm:pt modelId="{477F8975-6090-41C5-B909-8BE9D3CCF484}" type="pres">
      <dgm:prSet presAssocID="{FCE3EA5D-F7A8-49FB-A360-EEFA55E151D1}" presName="space" presStyleCnt="0"/>
      <dgm:spPr/>
    </dgm:pt>
    <dgm:pt modelId="{5CCFB926-E645-4551-8FA7-1D0A65326E47}" type="pres">
      <dgm:prSet presAssocID="{E01FD441-8ED4-4050-B1FE-33CD477F56F7}" presName="text" presStyleLbl="node1" presStyleIdx="4" presStyleCnt="6" custScaleX="1047750" custScaleY="22441" custLinFactY="34448" custLinFactNeighborY="100000">
        <dgm:presLayoutVars>
          <dgm:bulletEnabled val="1"/>
        </dgm:presLayoutVars>
      </dgm:prSet>
      <dgm:spPr/>
    </dgm:pt>
    <dgm:pt modelId="{72164FC7-967A-4C0B-9F7D-7F5C49134735}" type="pres">
      <dgm:prSet presAssocID="{3633D7A5-B688-4228-827A-EFBE7A4EC51E}" presName="space" presStyleCnt="0"/>
      <dgm:spPr/>
    </dgm:pt>
    <dgm:pt modelId="{9947E4A7-3291-43AB-BC39-BC195D94CF30}" type="pres">
      <dgm:prSet presAssocID="{22127F32-BEE2-4DB7-B173-47732E5CAC41}" presName="text" presStyleLbl="node1" presStyleIdx="5" presStyleCnt="6" custScaleX="1047750" custScaleY="22100" custLinFactY="-22450" custLinFactNeighborX="-3469" custLinFactNeighborY="-100000">
        <dgm:presLayoutVars>
          <dgm:bulletEnabled val="1"/>
        </dgm:presLayoutVars>
      </dgm:prSet>
      <dgm:spPr/>
    </dgm:pt>
  </dgm:ptLst>
  <dgm:cxnLst>
    <dgm:cxn modelId="{6AE95501-48D0-4959-9793-E818CE8F167A}" srcId="{98D25366-8A90-485D-AAB9-91B009F06B61}" destId="{E01FD441-8ED4-4050-B1FE-33CD477F56F7}" srcOrd="4" destOrd="0" parTransId="{72E05CC4-ADB1-4FA3-8223-FBF92DA77422}" sibTransId="{3633D7A5-B688-4228-827A-EFBE7A4EC51E}"/>
    <dgm:cxn modelId="{63DB4831-F3FA-479F-A86D-24A44029C00B}" srcId="{98D25366-8A90-485D-AAB9-91B009F06B61}" destId="{1675E603-0660-478D-9B5A-344FD6C6618C}" srcOrd="1" destOrd="0" parTransId="{C6210E02-C72F-4F56-BE55-E39BC33E7285}" sibTransId="{BC71789A-E969-4DC3-BEA6-791AC88F70FE}"/>
    <dgm:cxn modelId="{A6FD8E58-6944-4FAC-BACE-1E93E25D215E}" type="presOf" srcId="{22127F32-BEE2-4DB7-B173-47732E5CAC41}" destId="{9947E4A7-3291-43AB-BC39-BC195D94CF30}" srcOrd="0" destOrd="0" presId="urn:diagrams.loki3.com/VaryingWidthList"/>
    <dgm:cxn modelId="{578E087D-CDC2-4BB1-9F6B-64B8D848F225}" type="presOf" srcId="{E01FD441-8ED4-4050-B1FE-33CD477F56F7}" destId="{5CCFB926-E645-4551-8FA7-1D0A65326E47}" srcOrd="0" destOrd="0" presId="urn:diagrams.loki3.com/VaryingWidthList"/>
    <dgm:cxn modelId="{BF2B7281-AD04-4B51-B565-C8E2CC73A97B}" srcId="{98D25366-8A90-485D-AAB9-91B009F06B61}" destId="{5A6CE7E6-BCF9-41CD-ABED-7C34D10A141C}" srcOrd="3" destOrd="0" parTransId="{F07C8140-375E-4359-8126-0CD22A31BA46}" sibTransId="{FCE3EA5D-F7A8-49FB-A360-EEFA55E151D1}"/>
    <dgm:cxn modelId="{83A71B94-AFD2-4C7C-BC43-53D9136865BE}" srcId="{98D25366-8A90-485D-AAB9-91B009F06B61}" destId="{0C651D05-3298-40CF-9BF8-086EC3EAF505}" srcOrd="0" destOrd="0" parTransId="{2B7DFF29-60D2-4115-A158-FC3B9847CE28}" sibTransId="{60F588D3-AE42-404C-8116-EEB525B36802}"/>
    <dgm:cxn modelId="{2F7BF1A3-B355-48DC-89A1-6E6467AE655B}" srcId="{98D25366-8A90-485D-AAB9-91B009F06B61}" destId="{22127F32-BEE2-4DB7-B173-47732E5CAC41}" srcOrd="5" destOrd="0" parTransId="{ADBEB171-C5A9-4EA6-B878-5C41716A277D}" sibTransId="{F94BDFF3-2AC9-40DF-ACF0-7D61ADDB5806}"/>
    <dgm:cxn modelId="{6F5D18A8-8B3C-456D-8142-7523CC770F42}" type="presOf" srcId="{98D25366-8A90-485D-AAB9-91B009F06B61}" destId="{AE6D39A6-D759-4C4D-9EF2-BBEDA26A4B62}" srcOrd="0" destOrd="0" presId="urn:diagrams.loki3.com/VaryingWidthList"/>
    <dgm:cxn modelId="{F2928AAB-704F-49D5-9051-2B471AA82F12}" type="presOf" srcId="{1675E603-0660-478D-9B5A-344FD6C6618C}" destId="{4E375D18-D1CD-4CE3-9630-E5694DC24B17}" srcOrd="0" destOrd="0" presId="urn:diagrams.loki3.com/VaryingWidthList"/>
    <dgm:cxn modelId="{8882DFBF-974C-4880-B10C-B94409A46ABA}" type="presOf" srcId="{AF10650E-304F-4BB1-AB8D-9227092D6DE6}" destId="{D8514593-CB0F-489A-8664-93222A937859}" srcOrd="0" destOrd="0" presId="urn:diagrams.loki3.com/VaryingWidthList"/>
    <dgm:cxn modelId="{877482DE-F4A7-4524-8A44-3F2B7553A09C}" type="presOf" srcId="{0C651D05-3298-40CF-9BF8-086EC3EAF505}" destId="{9B7A3A08-22A8-402C-8E10-1BA9A26E9BEE}" srcOrd="0" destOrd="0" presId="urn:diagrams.loki3.com/VaryingWidthList"/>
    <dgm:cxn modelId="{49E322E6-FF7A-4626-B432-248F6ACC09CF}" srcId="{98D25366-8A90-485D-AAB9-91B009F06B61}" destId="{AF10650E-304F-4BB1-AB8D-9227092D6DE6}" srcOrd="2" destOrd="0" parTransId="{A714B0D5-9CB6-49B2-B526-6592687E6ED6}" sibTransId="{D176672E-F454-4E1C-A1C5-A671BA778B2E}"/>
    <dgm:cxn modelId="{22AFEAEB-5372-4020-A9B9-BCEF872330D8}" type="presOf" srcId="{5A6CE7E6-BCF9-41CD-ABED-7C34D10A141C}" destId="{3E177E12-8C86-421B-90E7-683FB22D0AE2}" srcOrd="0" destOrd="0" presId="urn:diagrams.loki3.com/VaryingWidthList"/>
    <dgm:cxn modelId="{CDBAD9A5-4042-48EB-BEA0-9B1D79D5AC5A}" type="presParOf" srcId="{AE6D39A6-D759-4C4D-9EF2-BBEDA26A4B62}" destId="{9B7A3A08-22A8-402C-8E10-1BA9A26E9BEE}" srcOrd="0" destOrd="0" presId="urn:diagrams.loki3.com/VaryingWidthList"/>
    <dgm:cxn modelId="{B0BA521F-59A5-4663-A875-9207058912C9}" type="presParOf" srcId="{AE6D39A6-D759-4C4D-9EF2-BBEDA26A4B62}" destId="{185CE2B7-C0FD-4B57-86D6-05645EB70886}" srcOrd="1" destOrd="0" presId="urn:diagrams.loki3.com/VaryingWidthList"/>
    <dgm:cxn modelId="{6A9B9028-272F-4F7F-8176-0BA019C0F32B}" type="presParOf" srcId="{AE6D39A6-D759-4C4D-9EF2-BBEDA26A4B62}" destId="{4E375D18-D1CD-4CE3-9630-E5694DC24B17}" srcOrd="2" destOrd="0" presId="urn:diagrams.loki3.com/VaryingWidthList"/>
    <dgm:cxn modelId="{E96FCC8F-33CA-43BE-A8C5-08FB90C56B51}" type="presParOf" srcId="{AE6D39A6-D759-4C4D-9EF2-BBEDA26A4B62}" destId="{F452F2EA-AC09-423C-A0E4-F194F0B24D17}" srcOrd="3" destOrd="0" presId="urn:diagrams.loki3.com/VaryingWidthList"/>
    <dgm:cxn modelId="{D156D1B7-844B-491C-BA48-FA04B0F1FE67}" type="presParOf" srcId="{AE6D39A6-D759-4C4D-9EF2-BBEDA26A4B62}" destId="{D8514593-CB0F-489A-8664-93222A937859}" srcOrd="4" destOrd="0" presId="urn:diagrams.loki3.com/VaryingWidthList"/>
    <dgm:cxn modelId="{A19E1824-F01B-4419-8DE2-BE46C1FB662F}" type="presParOf" srcId="{AE6D39A6-D759-4C4D-9EF2-BBEDA26A4B62}" destId="{8BF911AA-8B45-4284-9187-9CD61A2F2ABC}" srcOrd="5" destOrd="0" presId="urn:diagrams.loki3.com/VaryingWidthList"/>
    <dgm:cxn modelId="{59C59CDF-5A50-4352-94F5-9AF6317112FA}" type="presParOf" srcId="{AE6D39A6-D759-4C4D-9EF2-BBEDA26A4B62}" destId="{3E177E12-8C86-421B-90E7-683FB22D0AE2}" srcOrd="6" destOrd="0" presId="urn:diagrams.loki3.com/VaryingWidthList"/>
    <dgm:cxn modelId="{A7CDAF7F-654B-45A2-91CD-EFD76DFF932B}" type="presParOf" srcId="{AE6D39A6-D759-4C4D-9EF2-BBEDA26A4B62}" destId="{477F8975-6090-41C5-B909-8BE9D3CCF484}" srcOrd="7" destOrd="0" presId="urn:diagrams.loki3.com/VaryingWidthList"/>
    <dgm:cxn modelId="{E6A496C8-740B-4661-9C41-FFEA86860F83}" type="presParOf" srcId="{AE6D39A6-D759-4C4D-9EF2-BBEDA26A4B62}" destId="{5CCFB926-E645-4551-8FA7-1D0A65326E47}" srcOrd="8" destOrd="0" presId="urn:diagrams.loki3.com/VaryingWidthList"/>
    <dgm:cxn modelId="{58062C08-F246-4230-B3CE-BBD47915CAE2}" type="presParOf" srcId="{AE6D39A6-D759-4C4D-9EF2-BBEDA26A4B62}" destId="{72164FC7-967A-4C0B-9F7D-7F5C49134735}" srcOrd="9" destOrd="0" presId="urn:diagrams.loki3.com/VaryingWidthList"/>
    <dgm:cxn modelId="{41EF05FF-F86D-4B81-8DCD-F9739364561E}" type="presParOf" srcId="{AE6D39A6-D759-4C4D-9EF2-BBEDA26A4B62}" destId="{9947E4A7-3291-43AB-BC39-BC195D94CF30}" srcOrd="10" destOrd="0" presId="urn:diagrams.loki3.com/VaryingWidth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533E371-D2A1-487A-AA16-D2C2F4478FDD}" type="doc">
      <dgm:prSet loTypeId="urn:microsoft.com/office/officeart/2011/layout/TabList" loCatId="officeon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DFE9E12-E1DD-440B-98AC-230F71D170EA}">
      <dgm:prSet phldrT="[Text]"/>
      <dgm:spPr>
        <a:solidFill>
          <a:srgbClr val="0070C0"/>
        </a:solidFill>
      </dgm:spPr>
      <dgm:t>
        <a:bodyPr/>
        <a:lstStyle/>
        <a:p>
          <a:r>
            <a:rPr lang="en-GB" dirty="0"/>
            <a:t>ZERO</a:t>
          </a:r>
        </a:p>
      </dgm:t>
    </dgm:pt>
    <dgm:pt modelId="{C466B7D7-10F8-4DCC-A8C2-70A50A449412}" type="parTrans" cxnId="{D3A5E143-69DA-4A49-B01E-22DFA880B94C}">
      <dgm:prSet/>
      <dgm:spPr/>
      <dgm:t>
        <a:bodyPr/>
        <a:lstStyle/>
        <a:p>
          <a:endParaRPr lang="en-GB"/>
        </a:p>
      </dgm:t>
    </dgm:pt>
    <dgm:pt modelId="{C07BD8FC-6C48-41EB-AC06-F61037E941EA}" type="sibTrans" cxnId="{D3A5E143-69DA-4A49-B01E-22DFA880B94C}">
      <dgm:prSet/>
      <dgm:spPr/>
      <dgm:t>
        <a:bodyPr/>
        <a:lstStyle/>
        <a:p>
          <a:endParaRPr lang="en-GB"/>
        </a:p>
      </dgm:t>
    </dgm:pt>
    <dgm:pt modelId="{578D2E7D-50A7-4670-AC59-99FA704E34DB}">
      <dgm:prSet phldrT="[Text]"/>
      <dgm:spPr/>
      <dgm:t>
        <a:bodyPr/>
        <a:lstStyle/>
        <a:p>
          <a:pPr algn="l"/>
          <a:r>
            <a:rPr lang="en-GB" dirty="0"/>
            <a:t>The number of times the word "transitions" is referred to in the report.</a:t>
          </a:r>
        </a:p>
      </dgm:t>
    </dgm:pt>
    <dgm:pt modelId="{8D198AC2-6A49-4A26-B428-DE2FCDF79DA3}" type="parTrans" cxnId="{04917711-AE86-4D7B-9ECE-CCE0492A677D}">
      <dgm:prSet/>
      <dgm:spPr/>
      <dgm:t>
        <a:bodyPr/>
        <a:lstStyle/>
        <a:p>
          <a:endParaRPr lang="en-GB"/>
        </a:p>
      </dgm:t>
    </dgm:pt>
    <dgm:pt modelId="{911DEB8F-C760-4B1D-8CE7-827E156F3A7E}" type="sibTrans" cxnId="{04917711-AE86-4D7B-9ECE-CCE0492A677D}">
      <dgm:prSet/>
      <dgm:spPr/>
      <dgm:t>
        <a:bodyPr/>
        <a:lstStyle/>
        <a:p>
          <a:endParaRPr lang="en-GB"/>
        </a:p>
      </dgm:t>
    </dgm:pt>
    <dgm:pt modelId="{AB0D63C5-EF5E-4597-9097-0D5B69D00026}">
      <dgm:prSet phldrT="[Text]"/>
      <dgm:spPr>
        <a:solidFill>
          <a:srgbClr val="0070C0"/>
        </a:solidFill>
      </dgm:spPr>
      <dgm:t>
        <a:bodyPr/>
        <a:lstStyle/>
        <a:p>
          <a:r>
            <a:rPr lang="en-GB" dirty="0"/>
            <a:t>ONE</a:t>
          </a:r>
        </a:p>
      </dgm:t>
    </dgm:pt>
    <dgm:pt modelId="{10696CF0-9E2B-4612-A843-9D5C2264F92A}" type="parTrans" cxnId="{93AF6244-3BCB-4C03-AE3C-1C3A340B61AE}">
      <dgm:prSet/>
      <dgm:spPr/>
      <dgm:t>
        <a:bodyPr/>
        <a:lstStyle/>
        <a:p>
          <a:endParaRPr lang="en-GB"/>
        </a:p>
      </dgm:t>
    </dgm:pt>
    <dgm:pt modelId="{38237A49-D179-4194-A141-00DB5BEF77B3}" type="sibTrans" cxnId="{93AF6244-3BCB-4C03-AE3C-1C3A340B61AE}">
      <dgm:prSet/>
      <dgm:spPr/>
      <dgm:t>
        <a:bodyPr/>
        <a:lstStyle/>
        <a:p>
          <a:endParaRPr lang="en-GB"/>
        </a:p>
      </dgm:t>
    </dgm:pt>
    <dgm:pt modelId="{90D8CFD8-4EBB-47E5-96E7-5E554392D53D}">
      <dgm:prSet phldrT="[Text]"/>
      <dgm:spPr/>
      <dgm:t>
        <a:bodyPr/>
        <a:lstStyle/>
        <a:p>
          <a:pPr algn="l"/>
          <a:r>
            <a:rPr lang="en-GB" dirty="0"/>
            <a:t>The number of times the word "transition" is used in the report. (It was in a passive sense)</a:t>
          </a:r>
        </a:p>
      </dgm:t>
    </dgm:pt>
    <dgm:pt modelId="{12DDC675-04BE-42C2-BE69-AC7D9EA0E9DA}" type="parTrans" cxnId="{BB043324-1850-44EE-963D-1F67B26CCEE3}">
      <dgm:prSet/>
      <dgm:spPr/>
      <dgm:t>
        <a:bodyPr/>
        <a:lstStyle/>
        <a:p>
          <a:endParaRPr lang="en-GB"/>
        </a:p>
      </dgm:t>
    </dgm:pt>
    <dgm:pt modelId="{D6ACC3FF-3752-4BF3-AE9E-61FCD0C078F1}" type="sibTrans" cxnId="{BB043324-1850-44EE-963D-1F67B26CCEE3}">
      <dgm:prSet/>
      <dgm:spPr/>
      <dgm:t>
        <a:bodyPr/>
        <a:lstStyle/>
        <a:p>
          <a:endParaRPr lang="en-GB"/>
        </a:p>
      </dgm:t>
    </dgm:pt>
    <dgm:pt modelId="{06FB729C-1DAE-46BF-8C6E-6E2435AC781B}">
      <dgm:prSet phldrT="[Text]"/>
      <dgm:spPr/>
      <dgm:t>
        <a:bodyPr/>
        <a:lstStyle/>
        <a:p>
          <a:endParaRPr lang="en-GB" dirty="0"/>
        </a:p>
      </dgm:t>
    </dgm:pt>
    <dgm:pt modelId="{A672C161-8ED2-4EB9-B61A-3D929A3FB0D8}" type="parTrans" cxnId="{35695235-10BF-4589-AAE8-E1097042CAB7}">
      <dgm:prSet/>
      <dgm:spPr/>
      <dgm:t>
        <a:bodyPr/>
        <a:lstStyle/>
        <a:p>
          <a:endParaRPr lang="en-GB"/>
        </a:p>
      </dgm:t>
    </dgm:pt>
    <dgm:pt modelId="{0A2B37F4-B456-4FC2-93DB-0D8B65371314}" type="sibTrans" cxnId="{35695235-10BF-4589-AAE8-E1097042CAB7}">
      <dgm:prSet/>
      <dgm:spPr/>
      <dgm:t>
        <a:bodyPr/>
        <a:lstStyle/>
        <a:p>
          <a:endParaRPr lang="en-GB"/>
        </a:p>
      </dgm:t>
    </dgm:pt>
    <dgm:pt modelId="{89CB5E23-467B-4979-8FE7-0569921727B8}">
      <dgm:prSet phldrT="[Text]"/>
      <dgm:spPr/>
      <dgm:t>
        <a:bodyPr/>
        <a:lstStyle/>
        <a:p>
          <a:endParaRPr lang="en-GB" dirty="0"/>
        </a:p>
      </dgm:t>
    </dgm:pt>
    <dgm:pt modelId="{BAAB7FE6-7659-41C4-B62E-CBF7B9D321C3}" type="sibTrans" cxnId="{6A83960D-672D-4520-9967-3F6176506456}">
      <dgm:prSet/>
      <dgm:spPr/>
      <dgm:t>
        <a:bodyPr/>
        <a:lstStyle/>
        <a:p>
          <a:endParaRPr lang="en-GB"/>
        </a:p>
      </dgm:t>
    </dgm:pt>
    <dgm:pt modelId="{5247956D-1D3A-4C3E-BBD6-D6C47C926699}" type="parTrans" cxnId="{6A83960D-672D-4520-9967-3F6176506456}">
      <dgm:prSet/>
      <dgm:spPr/>
      <dgm:t>
        <a:bodyPr/>
        <a:lstStyle/>
        <a:p>
          <a:endParaRPr lang="en-GB"/>
        </a:p>
      </dgm:t>
    </dgm:pt>
    <dgm:pt modelId="{2B0C948D-1597-4010-969A-43AB52E9F4A7}" type="pres">
      <dgm:prSet presAssocID="{5533E371-D2A1-487A-AA16-D2C2F4478FDD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</dgm:pt>
    <dgm:pt modelId="{304AD9F9-46FC-4B03-91BC-882C95D5CE01}" type="pres">
      <dgm:prSet presAssocID="{5DFE9E12-E1DD-440B-98AC-230F71D170EA}" presName="composite" presStyleCnt="0"/>
      <dgm:spPr/>
    </dgm:pt>
    <dgm:pt modelId="{79B87AED-445B-40EC-9460-AD01BA8FA87C}" type="pres">
      <dgm:prSet presAssocID="{5DFE9E12-E1DD-440B-98AC-230F71D170EA}" presName="FirstChild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309E8618-7077-46EB-88FA-E6329EB9B09F}" type="pres">
      <dgm:prSet presAssocID="{5DFE9E12-E1DD-440B-98AC-230F71D170EA}" presName="Parent" presStyleLbl="alignNode1" presStyleIdx="0" presStyleCnt="2">
        <dgm:presLayoutVars>
          <dgm:chMax val="3"/>
          <dgm:chPref val="3"/>
          <dgm:bulletEnabled val="1"/>
        </dgm:presLayoutVars>
      </dgm:prSet>
      <dgm:spPr/>
    </dgm:pt>
    <dgm:pt modelId="{096D42E1-5743-4F7C-9F69-CA88D8A03EAD}" type="pres">
      <dgm:prSet presAssocID="{5DFE9E12-E1DD-440B-98AC-230F71D170EA}" presName="Accent" presStyleLbl="parChTrans1D1" presStyleIdx="0" presStyleCnt="2"/>
      <dgm:spPr/>
    </dgm:pt>
    <dgm:pt modelId="{25877AE0-323D-4616-A13F-17B0B297C9F3}" type="pres">
      <dgm:prSet presAssocID="{5DFE9E12-E1DD-440B-98AC-230F71D170EA}" presName="Child" presStyleLbl="revTx" presStyleIdx="1" presStyleCnt="4" custScaleY="24873">
        <dgm:presLayoutVars>
          <dgm:chMax val="0"/>
          <dgm:chPref val="0"/>
          <dgm:bulletEnabled val="1"/>
        </dgm:presLayoutVars>
      </dgm:prSet>
      <dgm:spPr/>
    </dgm:pt>
    <dgm:pt modelId="{A768B95A-793D-4938-85B6-D3D67E8A3739}" type="pres">
      <dgm:prSet presAssocID="{C07BD8FC-6C48-41EB-AC06-F61037E941EA}" presName="sibTrans" presStyleCnt="0"/>
      <dgm:spPr/>
    </dgm:pt>
    <dgm:pt modelId="{1C09FCDE-527B-42EE-91D2-EC1AD2F052B2}" type="pres">
      <dgm:prSet presAssocID="{AB0D63C5-EF5E-4597-9097-0D5B69D00026}" presName="composite" presStyleCnt="0"/>
      <dgm:spPr/>
    </dgm:pt>
    <dgm:pt modelId="{D33FD53C-EBB4-4E5E-BA4A-A271A551639E}" type="pres">
      <dgm:prSet presAssocID="{AB0D63C5-EF5E-4597-9097-0D5B69D00026}" presName="FirstChild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48406CEF-0762-45F1-BD24-1333ADFD6447}" type="pres">
      <dgm:prSet presAssocID="{AB0D63C5-EF5E-4597-9097-0D5B69D00026}" presName="Parent" presStyleLbl="alignNode1" presStyleIdx="1" presStyleCnt="2">
        <dgm:presLayoutVars>
          <dgm:chMax val="3"/>
          <dgm:chPref val="3"/>
          <dgm:bulletEnabled val="1"/>
        </dgm:presLayoutVars>
      </dgm:prSet>
      <dgm:spPr/>
    </dgm:pt>
    <dgm:pt modelId="{706DA3F2-3519-47C1-A19B-AF2CA833DDE3}" type="pres">
      <dgm:prSet presAssocID="{AB0D63C5-EF5E-4597-9097-0D5B69D00026}" presName="Accent" presStyleLbl="parChTrans1D1" presStyleIdx="1" presStyleCnt="2"/>
      <dgm:spPr/>
    </dgm:pt>
    <dgm:pt modelId="{D384AD53-2746-4C47-B456-9637A7604880}" type="pres">
      <dgm:prSet presAssocID="{AB0D63C5-EF5E-4597-9097-0D5B69D00026}" presName="Child" presStyleLbl="revTx" presStyleIdx="3" presStyleCnt="4" custScaleY="24922">
        <dgm:presLayoutVars>
          <dgm:chMax val="0"/>
          <dgm:chPref val="0"/>
          <dgm:bulletEnabled val="1"/>
        </dgm:presLayoutVars>
      </dgm:prSet>
      <dgm:spPr/>
    </dgm:pt>
  </dgm:ptLst>
  <dgm:cxnLst>
    <dgm:cxn modelId="{249ABC05-017D-4E86-894D-8EC1F02571C7}" type="presOf" srcId="{90D8CFD8-4EBB-47E5-96E7-5E554392D53D}" destId="{D33FD53C-EBB4-4E5E-BA4A-A271A551639E}" srcOrd="0" destOrd="0" presId="urn:microsoft.com/office/officeart/2011/layout/TabList"/>
    <dgm:cxn modelId="{BF71830B-3C04-4A59-A55D-C56941DC56A5}" type="presOf" srcId="{AB0D63C5-EF5E-4597-9097-0D5B69D00026}" destId="{48406CEF-0762-45F1-BD24-1333ADFD6447}" srcOrd="0" destOrd="0" presId="urn:microsoft.com/office/officeart/2011/layout/TabList"/>
    <dgm:cxn modelId="{6A83960D-672D-4520-9967-3F6176506456}" srcId="{5DFE9E12-E1DD-440B-98AC-230F71D170EA}" destId="{89CB5E23-467B-4979-8FE7-0569921727B8}" srcOrd="1" destOrd="0" parTransId="{5247956D-1D3A-4C3E-BBD6-D6C47C926699}" sibTransId="{BAAB7FE6-7659-41C4-B62E-CBF7B9D321C3}"/>
    <dgm:cxn modelId="{04917711-AE86-4D7B-9ECE-CCE0492A677D}" srcId="{5DFE9E12-E1DD-440B-98AC-230F71D170EA}" destId="{578D2E7D-50A7-4670-AC59-99FA704E34DB}" srcOrd="0" destOrd="0" parTransId="{8D198AC2-6A49-4A26-B428-DE2FCDF79DA3}" sibTransId="{911DEB8F-C760-4B1D-8CE7-827E156F3A7E}"/>
    <dgm:cxn modelId="{BB043324-1850-44EE-963D-1F67B26CCEE3}" srcId="{AB0D63C5-EF5E-4597-9097-0D5B69D00026}" destId="{90D8CFD8-4EBB-47E5-96E7-5E554392D53D}" srcOrd="0" destOrd="0" parTransId="{12DDC675-04BE-42C2-BE69-AC7D9EA0E9DA}" sibTransId="{D6ACC3FF-3752-4BF3-AE9E-61FCD0C078F1}"/>
    <dgm:cxn modelId="{35695235-10BF-4589-AAE8-E1097042CAB7}" srcId="{AB0D63C5-EF5E-4597-9097-0D5B69D00026}" destId="{06FB729C-1DAE-46BF-8C6E-6E2435AC781B}" srcOrd="1" destOrd="0" parTransId="{A672C161-8ED2-4EB9-B61A-3D929A3FB0D8}" sibTransId="{0A2B37F4-B456-4FC2-93DB-0D8B65371314}"/>
    <dgm:cxn modelId="{D3A5E143-69DA-4A49-B01E-22DFA880B94C}" srcId="{5533E371-D2A1-487A-AA16-D2C2F4478FDD}" destId="{5DFE9E12-E1DD-440B-98AC-230F71D170EA}" srcOrd="0" destOrd="0" parTransId="{C466B7D7-10F8-4DCC-A8C2-70A50A449412}" sibTransId="{C07BD8FC-6C48-41EB-AC06-F61037E941EA}"/>
    <dgm:cxn modelId="{93AF6244-3BCB-4C03-AE3C-1C3A340B61AE}" srcId="{5533E371-D2A1-487A-AA16-D2C2F4478FDD}" destId="{AB0D63C5-EF5E-4597-9097-0D5B69D00026}" srcOrd="1" destOrd="0" parTransId="{10696CF0-9E2B-4612-A843-9D5C2264F92A}" sibTransId="{38237A49-D179-4194-A141-00DB5BEF77B3}"/>
    <dgm:cxn modelId="{C0B6154B-7F56-488D-8861-7FF8052302E8}" type="presOf" srcId="{5533E371-D2A1-487A-AA16-D2C2F4478FDD}" destId="{2B0C948D-1597-4010-969A-43AB52E9F4A7}" srcOrd="0" destOrd="0" presId="urn:microsoft.com/office/officeart/2011/layout/TabList"/>
    <dgm:cxn modelId="{4AB1B951-CB05-4505-9CFE-368F9CA653E6}" type="presOf" srcId="{89CB5E23-467B-4979-8FE7-0569921727B8}" destId="{25877AE0-323D-4616-A13F-17B0B297C9F3}" srcOrd="0" destOrd="0" presId="urn:microsoft.com/office/officeart/2011/layout/TabList"/>
    <dgm:cxn modelId="{58CAF78D-6FF8-41FC-91D6-2B43CB9A15A8}" type="presOf" srcId="{06FB729C-1DAE-46BF-8C6E-6E2435AC781B}" destId="{D384AD53-2746-4C47-B456-9637A7604880}" srcOrd="0" destOrd="0" presId="urn:microsoft.com/office/officeart/2011/layout/TabList"/>
    <dgm:cxn modelId="{026111C3-EF56-4BBE-8FDB-296A0FDDD04F}" type="presOf" srcId="{578D2E7D-50A7-4670-AC59-99FA704E34DB}" destId="{79B87AED-445B-40EC-9460-AD01BA8FA87C}" srcOrd="0" destOrd="0" presId="urn:microsoft.com/office/officeart/2011/layout/TabList"/>
    <dgm:cxn modelId="{DBAF6AE6-0353-4393-98EC-D28D8DEE3C1E}" type="presOf" srcId="{5DFE9E12-E1DD-440B-98AC-230F71D170EA}" destId="{309E8618-7077-46EB-88FA-E6329EB9B09F}" srcOrd="0" destOrd="0" presId="urn:microsoft.com/office/officeart/2011/layout/TabList"/>
    <dgm:cxn modelId="{0206D3D1-0C31-479A-8671-6FE93C20D940}" type="presParOf" srcId="{2B0C948D-1597-4010-969A-43AB52E9F4A7}" destId="{304AD9F9-46FC-4B03-91BC-882C95D5CE01}" srcOrd="0" destOrd="0" presId="urn:microsoft.com/office/officeart/2011/layout/TabList"/>
    <dgm:cxn modelId="{3A35E154-C0DF-4577-BD13-C518F856A886}" type="presParOf" srcId="{304AD9F9-46FC-4B03-91BC-882C95D5CE01}" destId="{79B87AED-445B-40EC-9460-AD01BA8FA87C}" srcOrd="0" destOrd="0" presId="urn:microsoft.com/office/officeart/2011/layout/TabList"/>
    <dgm:cxn modelId="{173AC5F2-5AE5-4C92-B762-1090997A864C}" type="presParOf" srcId="{304AD9F9-46FC-4B03-91BC-882C95D5CE01}" destId="{309E8618-7077-46EB-88FA-E6329EB9B09F}" srcOrd="1" destOrd="0" presId="urn:microsoft.com/office/officeart/2011/layout/TabList"/>
    <dgm:cxn modelId="{8F08F8DC-E35B-4A37-83DE-512B64F96271}" type="presParOf" srcId="{304AD9F9-46FC-4B03-91BC-882C95D5CE01}" destId="{096D42E1-5743-4F7C-9F69-CA88D8A03EAD}" srcOrd="2" destOrd="0" presId="urn:microsoft.com/office/officeart/2011/layout/TabList"/>
    <dgm:cxn modelId="{B0DAB257-7B4C-42EE-B6C8-B4606C821366}" type="presParOf" srcId="{2B0C948D-1597-4010-969A-43AB52E9F4A7}" destId="{25877AE0-323D-4616-A13F-17B0B297C9F3}" srcOrd="1" destOrd="0" presId="urn:microsoft.com/office/officeart/2011/layout/TabList"/>
    <dgm:cxn modelId="{A5B129EC-CFD5-43FC-9AA3-6ED3F53D1ED2}" type="presParOf" srcId="{2B0C948D-1597-4010-969A-43AB52E9F4A7}" destId="{A768B95A-793D-4938-85B6-D3D67E8A3739}" srcOrd="2" destOrd="0" presId="urn:microsoft.com/office/officeart/2011/layout/TabList"/>
    <dgm:cxn modelId="{D0E6E8A5-4F64-4862-A027-10B8335A4FD2}" type="presParOf" srcId="{2B0C948D-1597-4010-969A-43AB52E9F4A7}" destId="{1C09FCDE-527B-42EE-91D2-EC1AD2F052B2}" srcOrd="3" destOrd="0" presId="urn:microsoft.com/office/officeart/2011/layout/TabList"/>
    <dgm:cxn modelId="{17ABC2CD-E65E-40DD-9426-62A583DCBDB0}" type="presParOf" srcId="{1C09FCDE-527B-42EE-91D2-EC1AD2F052B2}" destId="{D33FD53C-EBB4-4E5E-BA4A-A271A551639E}" srcOrd="0" destOrd="0" presId="urn:microsoft.com/office/officeart/2011/layout/TabList"/>
    <dgm:cxn modelId="{6F59029C-74B4-4B22-AE3E-AE31DB5CCAF2}" type="presParOf" srcId="{1C09FCDE-527B-42EE-91D2-EC1AD2F052B2}" destId="{48406CEF-0762-45F1-BD24-1333ADFD6447}" srcOrd="1" destOrd="0" presId="urn:microsoft.com/office/officeart/2011/layout/TabList"/>
    <dgm:cxn modelId="{9579FD8C-EAFB-4B96-BDDB-E4308B8E9F5A}" type="presParOf" srcId="{1C09FCDE-527B-42EE-91D2-EC1AD2F052B2}" destId="{706DA3F2-3519-47C1-A19B-AF2CA833DDE3}" srcOrd="2" destOrd="0" presId="urn:microsoft.com/office/officeart/2011/layout/TabList"/>
    <dgm:cxn modelId="{A237C267-AD3B-4C77-BC5E-BEC394FFE93E}" type="presParOf" srcId="{2B0C948D-1597-4010-969A-43AB52E9F4A7}" destId="{D384AD53-2746-4C47-B456-9637A7604880}" srcOrd="4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2DADC9-7113-45B9-85A6-2B5C791872F9}">
      <dsp:nvSpPr>
        <dsp:cNvPr id="0" name=""/>
        <dsp:cNvSpPr/>
      </dsp:nvSpPr>
      <dsp:spPr>
        <a:xfrm>
          <a:off x="3437740" y="567018"/>
          <a:ext cx="3778232" cy="3778232"/>
        </a:xfrm>
        <a:prstGeom prst="blockArc">
          <a:avLst>
            <a:gd name="adj1" fmla="val 9000000"/>
            <a:gd name="adj2" fmla="val 162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BFA64D-3597-409D-9605-77B3DF50FFF3}">
      <dsp:nvSpPr>
        <dsp:cNvPr id="0" name=""/>
        <dsp:cNvSpPr/>
      </dsp:nvSpPr>
      <dsp:spPr>
        <a:xfrm>
          <a:off x="3437740" y="567018"/>
          <a:ext cx="3778232" cy="3778232"/>
        </a:xfrm>
        <a:prstGeom prst="blockArc">
          <a:avLst>
            <a:gd name="adj1" fmla="val 1800000"/>
            <a:gd name="adj2" fmla="val 90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D86971-A903-45A7-BFA5-8E316CCAA35E}">
      <dsp:nvSpPr>
        <dsp:cNvPr id="0" name=""/>
        <dsp:cNvSpPr/>
      </dsp:nvSpPr>
      <dsp:spPr>
        <a:xfrm>
          <a:off x="3437740" y="567018"/>
          <a:ext cx="3778232" cy="3778232"/>
        </a:xfrm>
        <a:prstGeom prst="blockArc">
          <a:avLst>
            <a:gd name="adj1" fmla="val 16200000"/>
            <a:gd name="adj2" fmla="val 18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CBADD8-463D-4773-BBF7-DE386F72B064}">
      <dsp:nvSpPr>
        <dsp:cNvPr id="0" name=""/>
        <dsp:cNvSpPr/>
      </dsp:nvSpPr>
      <dsp:spPr>
        <a:xfrm>
          <a:off x="4456820" y="1586099"/>
          <a:ext cx="1740071" cy="1740071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>
              <a:latin typeface="Arial" panose="020B0604020202020204" pitchFamily="34" charset="0"/>
              <a:cs typeface="Arial" panose="020B0604020202020204" pitchFamily="34" charset="0"/>
            </a:rPr>
            <a:t>Adult Learning &amp; CLD</a:t>
          </a:r>
        </a:p>
      </dsp:txBody>
      <dsp:txXfrm>
        <a:off x="4711647" y="1840926"/>
        <a:ext cx="1230417" cy="1230417"/>
      </dsp:txXfrm>
    </dsp:sp>
    <dsp:sp modelId="{0F7EE2A1-FFF8-43C0-8D2D-7E81D7006E9A}">
      <dsp:nvSpPr>
        <dsp:cNvPr id="0" name=""/>
        <dsp:cNvSpPr/>
      </dsp:nvSpPr>
      <dsp:spPr>
        <a:xfrm>
          <a:off x="4717831" y="1843"/>
          <a:ext cx="1218050" cy="1218050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latin typeface="Arial" panose="020B0604020202020204" pitchFamily="34" charset="0"/>
              <a:cs typeface="Arial" panose="020B0604020202020204" pitchFamily="34" charset="0"/>
            </a:rPr>
            <a:t>Barriers</a:t>
          </a:r>
        </a:p>
      </dsp:txBody>
      <dsp:txXfrm>
        <a:off x="4896210" y="180222"/>
        <a:ext cx="861292" cy="861292"/>
      </dsp:txXfrm>
    </dsp:sp>
    <dsp:sp modelId="{D58F48A0-93A0-4DAE-A862-4E762D7F5310}">
      <dsp:nvSpPr>
        <dsp:cNvPr id="0" name=""/>
        <dsp:cNvSpPr/>
      </dsp:nvSpPr>
      <dsp:spPr>
        <a:xfrm>
          <a:off x="6315879" y="2769743"/>
          <a:ext cx="1218050" cy="1218050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latin typeface="Arial" panose="020B0604020202020204" pitchFamily="34" charset="0"/>
              <a:cs typeface="Arial" panose="020B0604020202020204" pitchFamily="34" charset="0"/>
            </a:rPr>
            <a:t>Life Challenges</a:t>
          </a:r>
        </a:p>
      </dsp:txBody>
      <dsp:txXfrm>
        <a:off x="6494258" y="2948122"/>
        <a:ext cx="861292" cy="861292"/>
      </dsp:txXfrm>
    </dsp:sp>
    <dsp:sp modelId="{C13950A7-3CA5-40B6-BDE6-D64A52390245}">
      <dsp:nvSpPr>
        <dsp:cNvPr id="0" name=""/>
        <dsp:cNvSpPr/>
      </dsp:nvSpPr>
      <dsp:spPr>
        <a:xfrm>
          <a:off x="3119783" y="2769743"/>
          <a:ext cx="1218050" cy="1218050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latin typeface="Arial" panose="020B0604020202020204" pitchFamily="34" charset="0"/>
              <a:cs typeface="Arial" panose="020B0604020202020204" pitchFamily="34" charset="0"/>
            </a:rPr>
            <a:t>Transitions</a:t>
          </a:r>
        </a:p>
      </dsp:txBody>
      <dsp:txXfrm>
        <a:off x="3298162" y="2948122"/>
        <a:ext cx="861292" cy="8612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9129AD-294E-4ECB-9777-C28C0D8B470A}">
      <dsp:nvSpPr>
        <dsp:cNvPr id="0" name=""/>
        <dsp:cNvSpPr/>
      </dsp:nvSpPr>
      <dsp:spPr>
        <a:xfrm>
          <a:off x="3431945" y="465"/>
          <a:ext cx="1513492" cy="983769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latin typeface="Arial" panose="020B0604020202020204" pitchFamily="34" charset="0"/>
              <a:cs typeface="Arial" panose="020B0604020202020204" pitchFamily="34" charset="0"/>
            </a:rPr>
            <a:t>Health or accessibility challenges interrupting learning</a:t>
          </a:r>
        </a:p>
      </dsp:txBody>
      <dsp:txXfrm>
        <a:off x="3479969" y="48489"/>
        <a:ext cx="1417444" cy="887721"/>
      </dsp:txXfrm>
    </dsp:sp>
    <dsp:sp modelId="{3110D2C6-019F-4BCD-A121-8DDC03EB0D5E}">
      <dsp:nvSpPr>
        <dsp:cNvPr id="0" name=""/>
        <dsp:cNvSpPr/>
      </dsp:nvSpPr>
      <dsp:spPr>
        <a:xfrm>
          <a:off x="1868056" y="492350"/>
          <a:ext cx="4641269" cy="4641269"/>
        </a:xfrm>
        <a:custGeom>
          <a:avLst/>
          <a:gdLst/>
          <a:ahLst/>
          <a:cxnLst/>
          <a:rect l="0" t="0" r="0" b="0"/>
          <a:pathLst>
            <a:path>
              <a:moveTo>
                <a:pt x="3268376" y="202349"/>
              </a:moveTo>
              <a:arcTo wR="2320634" hR="2320634" stAng="17646253" swAng="925724"/>
            </a:path>
          </a:pathLst>
        </a:custGeom>
        <a:noFill/>
        <a:ln w="6350" cap="flat" cmpd="sng" algn="ctr">
          <a:solidFill>
            <a:srgbClr val="0070C0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49FAA5-E44F-4D4A-A701-5FADE9B5E2A5}">
      <dsp:nvSpPr>
        <dsp:cNvPr id="0" name=""/>
        <dsp:cNvSpPr/>
      </dsp:nvSpPr>
      <dsp:spPr>
        <a:xfrm>
          <a:off x="5441674" y="1160783"/>
          <a:ext cx="1513492" cy="983769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latin typeface="Arial" panose="020B0604020202020204" pitchFamily="34" charset="0"/>
              <a:cs typeface="Arial" panose="020B0604020202020204" pitchFamily="34" charset="0"/>
            </a:rPr>
            <a:t>Reduced confidence to seek learning or support</a:t>
          </a:r>
        </a:p>
      </dsp:txBody>
      <dsp:txXfrm>
        <a:off x="5489698" y="1208807"/>
        <a:ext cx="1417444" cy="887721"/>
      </dsp:txXfrm>
    </dsp:sp>
    <dsp:sp modelId="{3EA05ABD-EE17-4A51-A588-58AA46D60717}">
      <dsp:nvSpPr>
        <dsp:cNvPr id="0" name=""/>
        <dsp:cNvSpPr/>
      </dsp:nvSpPr>
      <dsp:spPr>
        <a:xfrm>
          <a:off x="1868056" y="492350"/>
          <a:ext cx="4641269" cy="4641269"/>
        </a:xfrm>
        <a:custGeom>
          <a:avLst/>
          <a:gdLst/>
          <a:ahLst/>
          <a:cxnLst/>
          <a:rect l="0" t="0" r="0" b="0"/>
          <a:pathLst>
            <a:path>
              <a:moveTo>
                <a:pt x="4605028" y="1912109"/>
              </a:moveTo>
              <a:arcTo wR="2320634" hR="2320634" stAng="20991647" swAng="1216705"/>
            </a:path>
          </a:pathLst>
        </a:custGeom>
        <a:noFill/>
        <a:ln w="6350" cap="flat" cmpd="sng" algn="ctr">
          <a:solidFill>
            <a:srgbClr val="0070C0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FAD979-28D4-46FC-A2BC-2A151E9E5A86}">
      <dsp:nvSpPr>
        <dsp:cNvPr id="0" name=""/>
        <dsp:cNvSpPr/>
      </dsp:nvSpPr>
      <dsp:spPr>
        <a:xfrm>
          <a:off x="5441674" y="3481418"/>
          <a:ext cx="1513492" cy="983769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latin typeface="Arial" panose="020B0604020202020204" pitchFamily="34" charset="0"/>
              <a:cs typeface="Arial" panose="020B0604020202020204" pitchFamily="34" charset="0"/>
            </a:rPr>
            <a:t>Reduced ability to self manage or self advocate</a:t>
          </a:r>
        </a:p>
      </dsp:txBody>
      <dsp:txXfrm>
        <a:off x="5489698" y="3529442"/>
        <a:ext cx="1417444" cy="887721"/>
      </dsp:txXfrm>
    </dsp:sp>
    <dsp:sp modelId="{70BE5D87-E7FF-469B-AFEF-AF2645B19B03}">
      <dsp:nvSpPr>
        <dsp:cNvPr id="0" name=""/>
        <dsp:cNvSpPr/>
      </dsp:nvSpPr>
      <dsp:spPr>
        <a:xfrm>
          <a:off x="1868056" y="492350"/>
          <a:ext cx="4641269" cy="4641269"/>
        </a:xfrm>
        <a:custGeom>
          <a:avLst/>
          <a:gdLst/>
          <a:ahLst/>
          <a:cxnLst/>
          <a:rect l="0" t="0" r="0" b="0"/>
          <a:pathLst>
            <a:path>
              <a:moveTo>
                <a:pt x="3797769" y="4110444"/>
              </a:moveTo>
              <a:arcTo wR="2320634" hR="2320634" stAng="3028023" swAng="925724"/>
            </a:path>
          </a:pathLst>
        </a:custGeom>
        <a:noFill/>
        <a:ln w="6350" cap="flat" cmpd="sng" algn="ctr">
          <a:solidFill>
            <a:srgbClr val="0070C0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D37AF7-0EE1-42CF-9786-C12E9C7529C4}">
      <dsp:nvSpPr>
        <dsp:cNvPr id="0" name=""/>
        <dsp:cNvSpPr/>
      </dsp:nvSpPr>
      <dsp:spPr>
        <a:xfrm>
          <a:off x="3431945" y="4641735"/>
          <a:ext cx="1513492" cy="983769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latin typeface="Arial" panose="020B0604020202020204" pitchFamily="34" charset="0"/>
              <a:cs typeface="Arial" panose="020B0604020202020204" pitchFamily="34" charset="0"/>
            </a:rPr>
            <a:t>Reduced engagement with vital services</a:t>
          </a:r>
        </a:p>
      </dsp:txBody>
      <dsp:txXfrm>
        <a:off x="3479969" y="4689759"/>
        <a:ext cx="1417444" cy="887721"/>
      </dsp:txXfrm>
    </dsp:sp>
    <dsp:sp modelId="{DE9DDC77-10CD-4473-A761-318C3035BC66}">
      <dsp:nvSpPr>
        <dsp:cNvPr id="0" name=""/>
        <dsp:cNvSpPr/>
      </dsp:nvSpPr>
      <dsp:spPr>
        <a:xfrm>
          <a:off x="1868056" y="492350"/>
          <a:ext cx="4641269" cy="4641269"/>
        </a:xfrm>
        <a:custGeom>
          <a:avLst/>
          <a:gdLst/>
          <a:ahLst/>
          <a:cxnLst/>
          <a:rect l="0" t="0" r="0" b="0"/>
          <a:pathLst>
            <a:path>
              <a:moveTo>
                <a:pt x="1372893" y="4438919"/>
              </a:moveTo>
              <a:arcTo wR="2320634" hR="2320634" stAng="6846253" swAng="925724"/>
            </a:path>
          </a:pathLst>
        </a:custGeom>
        <a:noFill/>
        <a:ln w="6350" cap="flat" cmpd="sng" algn="ctr">
          <a:solidFill>
            <a:srgbClr val="0070C0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D77226-8CEC-4042-B467-0A2A885EDB3C}">
      <dsp:nvSpPr>
        <dsp:cNvPr id="0" name=""/>
        <dsp:cNvSpPr/>
      </dsp:nvSpPr>
      <dsp:spPr>
        <a:xfrm>
          <a:off x="1422216" y="3481418"/>
          <a:ext cx="1513492" cy="983769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latin typeface="Arial" panose="020B0604020202020204" pitchFamily="34" charset="0"/>
              <a:cs typeface="Arial" panose="020B0604020202020204" pitchFamily="34" charset="0"/>
            </a:rPr>
            <a:t>Reduced engagement with learning to overcome unemployment, poverty, &amp; social isolation barriers</a:t>
          </a:r>
        </a:p>
      </dsp:txBody>
      <dsp:txXfrm>
        <a:off x="1470240" y="3529442"/>
        <a:ext cx="1417444" cy="887721"/>
      </dsp:txXfrm>
    </dsp:sp>
    <dsp:sp modelId="{9E22AB1E-FE66-4208-A517-D70659DF3269}">
      <dsp:nvSpPr>
        <dsp:cNvPr id="0" name=""/>
        <dsp:cNvSpPr/>
      </dsp:nvSpPr>
      <dsp:spPr>
        <a:xfrm>
          <a:off x="1868056" y="492350"/>
          <a:ext cx="4641269" cy="4641269"/>
        </a:xfrm>
        <a:custGeom>
          <a:avLst/>
          <a:gdLst/>
          <a:ahLst/>
          <a:cxnLst/>
          <a:rect l="0" t="0" r="0" b="0"/>
          <a:pathLst>
            <a:path>
              <a:moveTo>
                <a:pt x="36241" y="2729160"/>
              </a:moveTo>
              <a:arcTo wR="2320634" hR="2320634" stAng="10191647" swAng="1216705"/>
            </a:path>
          </a:pathLst>
        </a:custGeom>
        <a:noFill/>
        <a:ln w="6350" cap="flat" cmpd="sng" algn="ctr">
          <a:solidFill>
            <a:srgbClr val="0070C0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6F5CEB-E2E8-4504-B005-7C985BCAE4FC}">
      <dsp:nvSpPr>
        <dsp:cNvPr id="0" name=""/>
        <dsp:cNvSpPr/>
      </dsp:nvSpPr>
      <dsp:spPr>
        <a:xfrm>
          <a:off x="1422216" y="1160783"/>
          <a:ext cx="1513492" cy="983769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latin typeface="Arial" panose="020B0604020202020204" pitchFamily="34" charset="0"/>
              <a:cs typeface="Arial" panose="020B0604020202020204" pitchFamily="34" charset="0"/>
            </a:rPr>
            <a:t>Adverse impacts on physical and mental health</a:t>
          </a:r>
        </a:p>
      </dsp:txBody>
      <dsp:txXfrm>
        <a:off x="1470240" y="1208807"/>
        <a:ext cx="1417444" cy="887721"/>
      </dsp:txXfrm>
    </dsp:sp>
    <dsp:sp modelId="{978C4B84-6EF2-4756-B72E-CB6DD82FA0A4}">
      <dsp:nvSpPr>
        <dsp:cNvPr id="0" name=""/>
        <dsp:cNvSpPr/>
      </dsp:nvSpPr>
      <dsp:spPr>
        <a:xfrm>
          <a:off x="1868056" y="492350"/>
          <a:ext cx="4641269" cy="4641269"/>
        </a:xfrm>
        <a:custGeom>
          <a:avLst/>
          <a:gdLst/>
          <a:ahLst/>
          <a:cxnLst/>
          <a:rect l="0" t="0" r="0" b="0"/>
          <a:pathLst>
            <a:path>
              <a:moveTo>
                <a:pt x="843499" y="530825"/>
              </a:moveTo>
              <a:arcTo wR="2320634" hR="2320634" stAng="13828023" swAng="925724"/>
            </a:path>
          </a:pathLst>
        </a:custGeom>
        <a:noFill/>
        <a:ln w="6350" cap="flat" cmpd="sng" algn="ctr">
          <a:solidFill>
            <a:srgbClr val="0070C0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7A3A08-22A8-402C-8E10-1BA9A26E9BEE}">
      <dsp:nvSpPr>
        <dsp:cNvPr id="0" name=""/>
        <dsp:cNvSpPr/>
      </dsp:nvSpPr>
      <dsp:spPr>
        <a:xfrm>
          <a:off x="0" y="2465"/>
          <a:ext cx="10029481" cy="699822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b="1" kern="1200" dirty="0">
              <a:latin typeface="Arial" panose="020B0604020202020204" pitchFamily="34" charset="0"/>
              <a:cs typeface="Arial" panose="020B0604020202020204" pitchFamily="34" charset="0"/>
            </a:rPr>
            <a:t>49%      </a:t>
          </a:r>
          <a:r>
            <a:rPr lang="en-GB" sz="3200" kern="1200" dirty="0">
              <a:latin typeface="Arial" panose="020B0604020202020204" pitchFamily="34" charset="0"/>
              <a:cs typeface="Arial" panose="020B0604020202020204" pitchFamily="34" charset="0"/>
            </a:rPr>
            <a:t>Need to improve digital skills</a:t>
          </a:r>
        </a:p>
      </dsp:txBody>
      <dsp:txXfrm>
        <a:off x="0" y="2465"/>
        <a:ext cx="10029481" cy="699822"/>
      </dsp:txXfrm>
    </dsp:sp>
    <dsp:sp modelId="{4E375D18-D1CD-4CE3-9630-E5694DC24B17}">
      <dsp:nvSpPr>
        <dsp:cNvPr id="0" name=""/>
        <dsp:cNvSpPr/>
      </dsp:nvSpPr>
      <dsp:spPr>
        <a:xfrm>
          <a:off x="0" y="817772"/>
          <a:ext cx="10029481" cy="690437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b="1" kern="1200" dirty="0">
              <a:latin typeface="Arial" panose="020B0604020202020204" pitchFamily="34" charset="0"/>
              <a:cs typeface="Arial" panose="020B0604020202020204" pitchFamily="34" charset="0"/>
            </a:rPr>
            <a:t>42%      </a:t>
          </a:r>
          <a:r>
            <a:rPr lang="en-GB" sz="3200" kern="1200" dirty="0">
              <a:latin typeface="Arial" panose="020B0604020202020204" pitchFamily="34" charset="0"/>
              <a:cs typeface="Arial" panose="020B0604020202020204" pitchFamily="34" charset="0"/>
            </a:rPr>
            <a:t>Need support to get started</a:t>
          </a:r>
        </a:p>
      </dsp:txBody>
      <dsp:txXfrm>
        <a:off x="0" y="817772"/>
        <a:ext cx="10029481" cy="690437"/>
      </dsp:txXfrm>
    </dsp:sp>
    <dsp:sp modelId="{D8514593-CB0F-489A-8664-93222A937859}">
      <dsp:nvSpPr>
        <dsp:cNvPr id="0" name=""/>
        <dsp:cNvSpPr/>
      </dsp:nvSpPr>
      <dsp:spPr>
        <a:xfrm>
          <a:off x="0" y="1658575"/>
          <a:ext cx="10029481" cy="656143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b="1" kern="1200" dirty="0">
              <a:latin typeface="Arial" panose="020B0604020202020204" pitchFamily="34" charset="0"/>
              <a:cs typeface="Arial" panose="020B0604020202020204" pitchFamily="34" charset="0"/>
            </a:rPr>
            <a:t>32%      </a:t>
          </a:r>
          <a:r>
            <a:rPr lang="en-GB" sz="3200" kern="1200" dirty="0">
              <a:latin typeface="Arial" panose="020B0604020202020204" pitchFamily="34" charset="0"/>
              <a:cs typeface="Arial" panose="020B0604020202020204" pitchFamily="34" charset="0"/>
            </a:rPr>
            <a:t>Lack in confidence about learning</a:t>
          </a:r>
        </a:p>
      </dsp:txBody>
      <dsp:txXfrm>
        <a:off x="0" y="1658575"/>
        <a:ext cx="10029481" cy="656143"/>
      </dsp:txXfrm>
    </dsp:sp>
    <dsp:sp modelId="{3E177E12-8C86-421B-90E7-683FB22D0AE2}">
      <dsp:nvSpPr>
        <dsp:cNvPr id="0" name=""/>
        <dsp:cNvSpPr/>
      </dsp:nvSpPr>
      <dsp:spPr>
        <a:xfrm>
          <a:off x="0" y="2447644"/>
          <a:ext cx="10029481" cy="584762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b="1" kern="1200" dirty="0">
              <a:latin typeface="Arial" panose="020B0604020202020204" pitchFamily="34" charset="0"/>
              <a:cs typeface="Arial" panose="020B0604020202020204" pitchFamily="34" charset="0"/>
            </a:rPr>
            <a:t>26%      </a:t>
          </a:r>
          <a:r>
            <a:rPr lang="en-GB" sz="3200" kern="1200" dirty="0">
              <a:latin typeface="Arial" panose="020B0604020202020204" pitchFamily="34" charset="0"/>
              <a:cs typeface="Arial" panose="020B0604020202020204" pitchFamily="34" charset="0"/>
            </a:rPr>
            <a:t>Lack of knowledge about choices</a:t>
          </a:r>
        </a:p>
      </dsp:txBody>
      <dsp:txXfrm>
        <a:off x="0" y="2447644"/>
        <a:ext cx="10029481" cy="584762"/>
      </dsp:txXfrm>
    </dsp:sp>
    <dsp:sp modelId="{5CCFB926-E645-4551-8FA7-1D0A65326E47}">
      <dsp:nvSpPr>
        <dsp:cNvPr id="0" name=""/>
        <dsp:cNvSpPr/>
      </dsp:nvSpPr>
      <dsp:spPr>
        <a:xfrm>
          <a:off x="0" y="3888249"/>
          <a:ext cx="10029481" cy="596593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b="1" kern="1200" dirty="0">
              <a:latin typeface="Arial" panose="020B0604020202020204" pitchFamily="34" charset="0"/>
              <a:cs typeface="Arial" panose="020B0604020202020204" pitchFamily="34" charset="0"/>
            </a:rPr>
            <a:t>16%      </a:t>
          </a:r>
          <a:r>
            <a:rPr lang="en-GB" sz="3200" kern="1200" dirty="0">
              <a:latin typeface="Arial" panose="020B0604020202020204" pitchFamily="34" charset="0"/>
              <a:cs typeface="Arial" panose="020B0604020202020204" pitchFamily="34" charset="0"/>
            </a:rPr>
            <a:t>Need support with reading, writing, numbers</a:t>
          </a:r>
        </a:p>
      </dsp:txBody>
      <dsp:txXfrm>
        <a:off x="0" y="3888249"/>
        <a:ext cx="10029481" cy="596593"/>
      </dsp:txXfrm>
    </dsp:sp>
    <dsp:sp modelId="{9947E4A7-3291-43AB-BC39-BC195D94CF30}">
      <dsp:nvSpPr>
        <dsp:cNvPr id="0" name=""/>
        <dsp:cNvSpPr/>
      </dsp:nvSpPr>
      <dsp:spPr>
        <a:xfrm>
          <a:off x="0" y="3165092"/>
          <a:ext cx="10029481" cy="587527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b="1" kern="1200" dirty="0">
              <a:latin typeface="Arial" panose="020B0604020202020204" pitchFamily="34" charset="0"/>
              <a:cs typeface="Arial" panose="020B0604020202020204" pitchFamily="34" charset="0"/>
            </a:rPr>
            <a:t>16%      </a:t>
          </a:r>
          <a:r>
            <a:rPr lang="en-GB" sz="3200" kern="1200" dirty="0">
              <a:latin typeface="Arial" panose="020B0604020202020204" pitchFamily="34" charset="0"/>
              <a:cs typeface="Arial" panose="020B0604020202020204" pitchFamily="34" charset="0"/>
            </a:rPr>
            <a:t>Negative previous experience of  learning</a:t>
          </a:r>
        </a:p>
      </dsp:txBody>
      <dsp:txXfrm>
        <a:off x="0" y="3165092"/>
        <a:ext cx="10029481" cy="58752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6DA3F2-3519-47C1-A19B-AF2CA833DDE3}">
      <dsp:nvSpPr>
        <dsp:cNvPr id="0" name=""/>
        <dsp:cNvSpPr/>
      </dsp:nvSpPr>
      <dsp:spPr>
        <a:xfrm>
          <a:off x="0" y="2481990"/>
          <a:ext cx="7373789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6D42E1-5743-4F7C-9F69-CA88D8A03EAD}">
      <dsp:nvSpPr>
        <dsp:cNvPr id="0" name=""/>
        <dsp:cNvSpPr/>
      </dsp:nvSpPr>
      <dsp:spPr>
        <a:xfrm>
          <a:off x="0" y="974825"/>
          <a:ext cx="7373789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B87AED-445B-40EC-9460-AD01BA8FA87C}">
      <dsp:nvSpPr>
        <dsp:cNvPr id="0" name=""/>
        <dsp:cNvSpPr/>
      </dsp:nvSpPr>
      <dsp:spPr>
        <a:xfrm>
          <a:off x="1917185" y="912"/>
          <a:ext cx="5456603" cy="9739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40005" rIns="40005" bIns="40005" numCol="1" spcCol="1270" anchor="b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The number of times the word "transitions" is referred to in the report.</a:t>
          </a:r>
        </a:p>
      </dsp:txBody>
      <dsp:txXfrm>
        <a:off x="1917185" y="912"/>
        <a:ext cx="5456603" cy="973913"/>
      </dsp:txXfrm>
    </dsp:sp>
    <dsp:sp modelId="{309E8618-7077-46EB-88FA-E6329EB9B09F}">
      <dsp:nvSpPr>
        <dsp:cNvPr id="0" name=""/>
        <dsp:cNvSpPr/>
      </dsp:nvSpPr>
      <dsp:spPr>
        <a:xfrm>
          <a:off x="0" y="912"/>
          <a:ext cx="1917185" cy="973913"/>
        </a:xfrm>
        <a:prstGeom prst="round2SameRect">
          <a:avLst>
            <a:gd name="adj1" fmla="val 16670"/>
            <a:gd name="adj2" fmla="val 0"/>
          </a:avLst>
        </a:prstGeom>
        <a:solidFill>
          <a:srgbClr val="0070C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725" tIns="85725" rIns="85725" bIns="8572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500" kern="1200" dirty="0"/>
            <a:t>ZERO</a:t>
          </a:r>
        </a:p>
      </dsp:txBody>
      <dsp:txXfrm>
        <a:off x="47551" y="48463"/>
        <a:ext cx="1822083" cy="926362"/>
      </dsp:txXfrm>
    </dsp:sp>
    <dsp:sp modelId="{25877AE0-323D-4616-A13F-17B0B297C9F3}">
      <dsp:nvSpPr>
        <dsp:cNvPr id="0" name=""/>
        <dsp:cNvSpPr/>
      </dsp:nvSpPr>
      <dsp:spPr>
        <a:xfrm>
          <a:off x="0" y="974825"/>
          <a:ext cx="7373789" cy="4845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40005" rIns="40005" bIns="40005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600" kern="1200" dirty="0"/>
        </a:p>
      </dsp:txBody>
      <dsp:txXfrm>
        <a:off x="0" y="974825"/>
        <a:ext cx="7373789" cy="484555"/>
      </dsp:txXfrm>
    </dsp:sp>
    <dsp:sp modelId="{D33FD53C-EBB4-4E5E-BA4A-A271A551639E}">
      <dsp:nvSpPr>
        <dsp:cNvPr id="0" name=""/>
        <dsp:cNvSpPr/>
      </dsp:nvSpPr>
      <dsp:spPr>
        <a:xfrm>
          <a:off x="1917185" y="1508077"/>
          <a:ext cx="5456603" cy="9739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40005" rIns="40005" bIns="40005" numCol="1" spcCol="1270" anchor="b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The number of times the word "transition" is used in the report. (It was in a passive sense)</a:t>
          </a:r>
        </a:p>
      </dsp:txBody>
      <dsp:txXfrm>
        <a:off x="1917185" y="1508077"/>
        <a:ext cx="5456603" cy="973913"/>
      </dsp:txXfrm>
    </dsp:sp>
    <dsp:sp modelId="{48406CEF-0762-45F1-BD24-1333ADFD6447}">
      <dsp:nvSpPr>
        <dsp:cNvPr id="0" name=""/>
        <dsp:cNvSpPr/>
      </dsp:nvSpPr>
      <dsp:spPr>
        <a:xfrm>
          <a:off x="0" y="1508077"/>
          <a:ext cx="1917185" cy="973913"/>
        </a:xfrm>
        <a:prstGeom prst="round2SameRect">
          <a:avLst>
            <a:gd name="adj1" fmla="val 16670"/>
            <a:gd name="adj2" fmla="val 0"/>
          </a:avLst>
        </a:prstGeom>
        <a:solidFill>
          <a:srgbClr val="0070C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725" tIns="85725" rIns="85725" bIns="8572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500" kern="1200" dirty="0"/>
            <a:t>ONE</a:t>
          </a:r>
        </a:p>
      </dsp:txBody>
      <dsp:txXfrm>
        <a:off x="47551" y="1555628"/>
        <a:ext cx="1822083" cy="926362"/>
      </dsp:txXfrm>
    </dsp:sp>
    <dsp:sp modelId="{D384AD53-2746-4C47-B456-9637A7604880}">
      <dsp:nvSpPr>
        <dsp:cNvPr id="0" name=""/>
        <dsp:cNvSpPr/>
      </dsp:nvSpPr>
      <dsp:spPr>
        <a:xfrm>
          <a:off x="0" y="2481990"/>
          <a:ext cx="7373789" cy="4855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40005" rIns="40005" bIns="40005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600" kern="1200" dirty="0"/>
        </a:p>
      </dsp:txBody>
      <dsp:txXfrm>
        <a:off x="0" y="2481990"/>
        <a:ext cx="7373789" cy="4855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diagrams.loki3.com/VaryingWidthList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1CB46E-BC8C-4EA4-B3C0-E07E3313C790}" type="datetimeFigureOut">
              <a:rPr lang="en-GB" smtClean="0"/>
              <a:t>19/02/2025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04D92F-3186-49CE-8546-DEED909CCB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872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04D92F-3186-49CE-8546-DEED909CCBE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193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04D92F-3186-49CE-8546-DEED909CCBE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6195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“As they transition into volunteer roles and start to contribute to supporting others with their learning and towards their communities developing, many find their confidence and wellbeing improves”</a:t>
            </a:r>
            <a:endParaRPr lang="en-US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04D92F-3186-49CE-8546-DEED909CCBE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792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04D92F-3186-49CE-8546-DEED909CCBE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899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122363"/>
            <a:ext cx="7588155" cy="2621154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843708"/>
            <a:ext cx="7588155" cy="141409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FA71-3A18-48C0-980F-4B68F7F63042}" type="datetime1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94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956D-CB73-C986-F100-46487310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515600" cy="11322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23E6A-A07C-BF0D-EA30-9A8A854E4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1680898"/>
            <a:ext cx="10515600" cy="44960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C9908-8F95-8DFC-72CC-158552B5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EDB3-C0E8-45F8-9E1D-1B6C8D1880C0}" type="datetime1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6C9BE-9060-50CB-2BB7-07307FF89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A835B-97D3-BC22-F0B8-4986D463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903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B0252-346C-F6F4-3642-19F571550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34888" y="578497"/>
            <a:ext cx="2047037" cy="55984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8DA36-7351-9D6A-518B-678AB8A50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78497"/>
            <a:ext cx="8796688" cy="55984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6BDFF-D746-836C-04B8-CA89AD5D1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C4B-54ED-4041-B552-9BA760FA3DBA}" type="datetime1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AA929-A9E6-FF9C-0C59-177F892D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6D893-7E81-90DC-4139-7687B39C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336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D052-3E45-E789-01F8-33250024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210E-201E-4473-82AC-2466F5386C38}" type="datetime1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764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D06AF-EF87-8489-2C82-DEB90B7EF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81" y="553616"/>
            <a:ext cx="8273140" cy="4008859"/>
          </a:xfrm>
        </p:spPr>
        <p:txBody>
          <a:bodyPr anchor="t">
            <a:norm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E5678-CA38-1318-9EA2-5E0A4F9A5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380" y="4589463"/>
            <a:ext cx="8273140" cy="138461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99186-7E5A-60AF-DE69-5C7DA716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A198-6CAB-4B8F-B93F-1F9C8C4B6CE7}" type="datetime1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A13D1-1FBA-E820-323B-77B41F1A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BE85-85F6-4636-C651-D87CC969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34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741152" cy="11322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861E-DFBA-B4AA-9356-CDE3D3F57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D7538-EC5A-3EE7-176F-A58920C50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041F-4525-44D5-AA4F-332294BF1F56}" type="datetime1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811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E969-634D-6E32-D227-18E9282C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7396"/>
            <a:ext cx="10745788" cy="11432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26D4-290A-F0ED-7D62-41EDA6FEC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85735"/>
            <a:ext cx="5157787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52B0-7419-A946-4523-6D34BCAD2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386894"/>
            <a:ext cx="5157787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36620-C4F3-EEC3-DBF1-05196B1CB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5735"/>
            <a:ext cx="5183188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BAE980-E611-98B5-04E9-DE4584B0E3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86894"/>
            <a:ext cx="5183189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B3581-658A-8487-F9CB-E79F2BFF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7091-BBDF-4EB9-BA6B-2BB67AC4FC0F}" type="datetime1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D76D8-9033-26CF-BF4C-AECCC685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2A06B8-CC1D-542F-D8EB-7625046B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749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E8268-7232-2944-F1BD-399F9419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226B-77A6-410C-9796-083F278E0125}" type="datetime1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68DDD-323F-89A1-84E3-DDBA626D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BDC76-671D-1671-DCE2-D5658BD4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080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BC4D82-0182-501C-9231-46767680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578B-D289-4C40-8593-3D356C49DA58}" type="datetime1">
              <a:rPr lang="en-US" smtClean="0"/>
              <a:t>2/19/2025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AA6C9-A7F3-19F1-D17C-A1D83FAF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BB816-1B94-116F-92D4-6043AE9E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338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C37F-77BE-E128-4248-D001C39E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0" y="553616"/>
            <a:ext cx="3595634" cy="175750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B20A8-A604-C977-02C0-083BA866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708" y="553616"/>
            <a:ext cx="6279741" cy="5486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EEBFB-2026-6A35-33ED-F008376B6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160" y="2311121"/>
            <a:ext cx="3595634" cy="372889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05638-7A56-469A-825A-1DFA6002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FAE3-14DB-48A7-A80F-80DDB072CE3D}" type="datetime1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5A215-184B-2105-0279-ED02F644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7CA46-892B-253A-3A28-7414E17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700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6A09-98CF-FAC2-3708-AECC4360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557784"/>
            <a:ext cx="3595634" cy="2212313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1C769-CEC8-962A-01E6-15B0E0567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63319" y="657103"/>
            <a:ext cx="6483687" cy="55559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4A61-EF2A-C5A5-B150-4448600B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1" y="2826137"/>
            <a:ext cx="3585586" cy="3434638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B235E-39C7-4C78-20EF-DB48ECD9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EAEF-6478-4102-8F5D-A5FE9FC97ACB}" type="datetime1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C75DA-9A78-9AB9-7171-95A08CC5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E1A03-DCCB-53C7-DBFE-2AD55C90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405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5BFB69-9245-EC58-F1DE-FEB625BD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653578" cy="1132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6AFD5-5144-C460-0CA4-644BC4A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715532"/>
            <a:ext cx="10653579" cy="4593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5753E-AF8A-7E04-8A1A-205B755A0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7F45AC6-C491-4585-A584-9CE2AF7D5500}" type="datetime1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B7C8-DA74-800B-EE14-A39E9DB32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1647D-0DF0-CA1B-F723-EF7B8F508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165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gov.scot/publications/literature-review-transitions-adulthood-disabled-young-people/pages/2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Relationship Id="rId9" Type="http://schemas.openxmlformats.org/officeDocument/2006/relationships/hyperlink" Target="https://education.gov.scot/media/jomjer2d/evaluation-of-community-learning-and-development-in-scotland-dec24.docx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AB5C7EE-A919-646B-4F86-BACCBC52D9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65DD27-757F-897F-F390-8AA30B93BD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35143" y="2116668"/>
            <a:ext cx="4165600" cy="1435240"/>
          </a:xfrm>
        </p:spPr>
        <p:txBody>
          <a:bodyPr>
            <a:normAutofit fontScale="90000"/>
          </a:bodyPr>
          <a:lstStyle/>
          <a:p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Transitions – Have Your Say</a:t>
            </a:r>
            <a:b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082E2-1106-E478-44BE-35AA70F0EA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14672" y="3850107"/>
            <a:ext cx="3406542" cy="476360"/>
          </a:xfrm>
        </p:spPr>
        <p:txBody>
          <a:bodyPr>
            <a:norm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Sarah Burton</a:t>
            </a:r>
          </a:p>
          <a:p>
            <a:endParaRPr lang="en-GB" dirty="0"/>
          </a:p>
        </p:txBody>
      </p:sp>
      <p:pic>
        <p:nvPicPr>
          <p:cNvPr id="4" name="Picture 2" descr="Lead Scotland, Linking &#10;Education and Disability logo. A graphic representation of a mature tree with &#10;various size circles representing leaves, colour blue">
            <a:extLst>
              <a:ext uri="{FF2B5EF4-FFF2-40B4-BE49-F238E27FC236}">
                <a16:creationId xmlns:a16="http://schemas.microsoft.com/office/drawing/2014/main" id="{079A4316-08A5-DE7E-0B01-D180381876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6815" y="1317836"/>
            <a:ext cx="6033472" cy="330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6100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32962-7644-F064-09AA-AF57DE0A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00" y="126000"/>
            <a:ext cx="4154085" cy="602827"/>
          </a:xfrm>
        </p:spPr>
        <p:txBody>
          <a:bodyPr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Setting the scene</a:t>
            </a:r>
          </a:p>
        </p:txBody>
      </p:sp>
      <p:graphicFrame>
        <p:nvGraphicFramePr>
          <p:cNvPr id="5" name="Content Placeholder 4" descr="A diagram that links three specific elements of discussion: &#10;1. Barriers&#10;2. Transitions.&#10;3. Life challenges.&#10;Each of these elements is presented in it’s own blue circle with all three forming a wider circle linked by a circular line.&#10;There is another circle in the middle of this diagram that includes the words “Adult Learning and CLD”.">
            <a:extLst>
              <a:ext uri="{FF2B5EF4-FFF2-40B4-BE49-F238E27FC236}">
                <a16:creationId xmlns:a16="http://schemas.microsoft.com/office/drawing/2014/main" id="{793BC932-A5FA-E94B-9FE8-7126C41156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7102224"/>
              </p:ext>
            </p:extLst>
          </p:nvPr>
        </p:nvGraphicFramePr>
        <p:xfrm>
          <a:off x="769143" y="1132681"/>
          <a:ext cx="10653713" cy="4592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Picture 6" descr="Lead Scotland, Linking &#10;Education and Disability logo. A graphic representation of a mature tree with &#10;various size circles representing leaves, colour blue">
            <a:extLst>
              <a:ext uri="{FF2B5EF4-FFF2-40B4-BE49-F238E27FC236}">
                <a16:creationId xmlns:a16="http://schemas.microsoft.com/office/drawing/2014/main" id="{B9253527-11EE-E9ED-E85D-CA9864EBE11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87" y="5846320"/>
            <a:ext cx="1693850" cy="924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237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C837E-735D-C422-C47B-56DE4ED9A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60" y="125899"/>
            <a:ext cx="4505617" cy="764793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Life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3A654-B208-E2B7-0918-75F342D26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30068" y="125898"/>
            <a:ext cx="4216400" cy="76479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recursive loop of impacts on learning for disabled people</a:t>
            </a:r>
          </a:p>
          <a:p>
            <a:endParaRPr lang="en-GB" dirty="0"/>
          </a:p>
        </p:txBody>
      </p:sp>
      <p:graphicFrame>
        <p:nvGraphicFramePr>
          <p:cNvPr id="4" name="Diagram 3" descr="A diagarm of six rectangulat boxes laid out in a circle with an arrow linking each box with the next box in order, progressing clockwise. ">
            <a:extLst>
              <a:ext uri="{FF2B5EF4-FFF2-40B4-BE49-F238E27FC236}">
                <a16:creationId xmlns:a16="http://schemas.microsoft.com/office/drawing/2014/main" id="{F71B885D-0EDF-877E-8B48-A8D505ADEAD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673859"/>
              </p:ext>
            </p:extLst>
          </p:nvPr>
        </p:nvGraphicFramePr>
        <p:xfrm>
          <a:off x="1907308" y="616014"/>
          <a:ext cx="8377383" cy="56259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5" descr="Lead Scotland, Linking &#10;Education and Disability logo. A graphic representation of a mature tree with &#10;various size circles representing leaves, colour blue">
            <a:extLst>
              <a:ext uri="{FF2B5EF4-FFF2-40B4-BE49-F238E27FC236}">
                <a16:creationId xmlns:a16="http://schemas.microsoft.com/office/drawing/2014/main" id="{7FE3B426-755A-E723-C385-AC7D601ECF7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60" y="5663693"/>
            <a:ext cx="1956859" cy="1068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472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36982-55A2-135B-5594-FAEC7FB79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00" y="126000"/>
            <a:ext cx="2048666" cy="1132258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Barriers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630E1-31F5-E2AD-C098-332158359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8067" y="86069"/>
            <a:ext cx="8703733" cy="152259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Top 6 barriers to learning reported by disabled people and unpaid carers 2020-2025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(Lead Scotland learner registration surveys 2020 to 2025, 912 respondents from learners exiting the service)</a:t>
            </a:r>
            <a:endParaRPr lang="en-US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8" name="Diagram 7" descr="List of barriers">
            <a:extLst>
              <a:ext uri="{FF2B5EF4-FFF2-40B4-BE49-F238E27FC236}">
                <a16:creationId xmlns:a16="http://schemas.microsoft.com/office/drawing/2014/main" id="{2335BBC6-AD99-80AA-A91E-8556109B58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4904413"/>
              </p:ext>
            </p:extLst>
          </p:nvPr>
        </p:nvGraphicFramePr>
        <p:xfrm>
          <a:off x="1081259" y="2004472"/>
          <a:ext cx="10029481" cy="44848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92987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BE675-FA93-42BF-FE69-E4B09B9F0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00" y="126000"/>
            <a:ext cx="2795570" cy="1132258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Transitions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CF2E28-DE61-A4F1-2070-BBB911BD1A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2066" y="0"/>
            <a:ext cx="7509933" cy="113225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Characteristics of effective transitions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Drawn from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Transitions to adulthood for disabled young people: literature review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Scottish Government, 27 February 2023)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ectangle 3" descr="A characteristic of effective transitions is Early intervention and sustained transition planning&#10;">
            <a:extLst>
              <a:ext uri="{FF2B5EF4-FFF2-40B4-BE49-F238E27FC236}">
                <a16:creationId xmlns:a16="http://schemas.microsoft.com/office/drawing/2014/main" id="{3E963577-CEE0-0127-9848-55E2FF991EF2}"/>
              </a:ext>
            </a:extLst>
          </p:cNvPr>
          <p:cNvSpPr/>
          <p:nvPr/>
        </p:nvSpPr>
        <p:spPr>
          <a:xfrm>
            <a:off x="2386058" y="1368398"/>
            <a:ext cx="7419883" cy="369870"/>
          </a:xfrm>
          <a:prstGeom prst="rect">
            <a:avLst/>
          </a:prstGeom>
          <a:solidFill>
            <a:srgbClr val="0070C0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800" b="1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Early intervention and sustained transition planning</a:t>
            </a:r>
            <a:endParaRPr lang="en-GB" sz="1800" b="1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 descr="A characteristic of effective transitions is Holistic and coordinated wrap around support&#10;">
            <a:extLst>
              <a:ext uri="{FF2B5EF4-FFF2-40B4-BE49-F238E27FC236}">
                <a16:creationId xmlns:a16="http://schemas.microsoft.com/office/drawing/2014/main" id="{33992739-D6A6-7A66-6924-055C21D60206}"/>
              </a:ext>
            </a:extLst>
          </p:cNvPr>
          <p:cNvSpPr/>
          <p:nvPr/>
        </p:nvSpPr>
        <p:spPr>
          <a:xfrm>
            <a:off x="2386058" y="1959394"/>
            <a:ext cx="7419883" cy="305070"/>
          </a:xfrm>
          <a:prstGeom prst="rect">
            <a:avLst/>
          </a:prstGeom>
          <a:solidFill>
            <a:srgbClr val="0070C0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800" b="1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Holistic and coordinated wrap-around support</a:t>
            </a:r>
            <a:r>
              <a:rPr lang="en-GB" b="1" dirty="0">
                <a:solidFill>
                  <a:schemeClr val="bg1"/>
                </a:solidFill>
                <a:effectLst/>
              </a:rPr>
              <a:t> </a:t>
            </a:r>
            <a:endParaRPr lang="en-GB" sz="1800" b="1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 descr="A characteristic of effective transitions is Services delivered in partnership&#10;">
            <a:extLst>
              <a:ext uri="{FF2B5EF4-FFF2-40B4-BE49-F238E27FC236}">
                <a16:creationId xmlns:a16="http://schemas.microsoft.com/office/drawing/2014/main" id="{CF5A7CB4-8308-5427-B1A7-8EAB3FF5CB50}"/>
              </a:ext>
            </a:extLst>
          </p:cNvPr>
          <p:cNvSpPr/>
          <p:nvPr/>
        </p:nvSpPr>
        <p:spPr>
          <a:xfrm>
            <a:off x="2386058" y="2540513"/>
            <a:ext cx="7419883" cy="365683"/>
          </a:xfrm>
          <a:prstGeom prst="rect">
            <a:avLst/>
          </a:prstGeom>
          <a:solidFill>
            <a:srgbClr val="0070C0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800" b="1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Services delivered in partnership</a:t>
            </a:r>
            <a:r>
              <a:rPr lang="en-GB" b="1" dirty="0">
                <a:solidFill>
                  <a:schemeClr val="bg1"/>
                </a:solidFill>
                <a:effectLst/>
              </a:rPr>
              <a:t> </a:t>
            </a:r>
            <a:endParaRPr lang="en-GB" sz="1800" b="1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 descr="A characteristic of effective transitions is Designated keyworkers for coordinating and continuity&#10;">
            <a:extLst>
              <a:ext uri="{FF2B5EF4-FFF2-40B4-BE49-F238E27FC236}">
                <a16:creationId xmlns:a16="http://schemas.microsoft.com/office/drawing/2014/main" id="{0177196A-AD62-3836-5B89-8F12C52C305D}"/>
              </a:ext>
            </a:extLst>
          </p:cNvPr>
          <p:cNvSpPr/>
          <p:nvPr/>
        </p:nvSpPr>
        <p:spPr>
          <a:xfrm>
            <a:off x="2386058" y="3102648"/>
            <a:ext cx="7419883" cy="340671"/>
          </a:xfrm>
          <a:prstGeom prst="rect">
            <a:avLst/>
          </a:prstGeom>
          <a:solidFill>
            <a:srgbClr val="0070C0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SzPts val="1000"/>
              <a:tabLst>
                <a:tab pos="457200" algn="l"/>
              </a:tabLst>
            </a:pPr>
            <a:r>
              <a:rPr lang="en-GB" sz="1800" b="1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Designated keyworkers for coordinating and continuity</a:t>
            </a:r>
            <a:endParaRPr lang="en-GB" sz="1800" b="1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 descr="A characteristic of effective transitions is Person-centred support and preparation&#10;">
            <a:extLst>
              <a:ext uri="{FF2B5EF4-FFF2-40B4-BE49-F238E27FC236}">
                <a16:creationId xmlns:a16="http://schemas.microsoft.com/office/drawing/2014/main" id="{D5C50AF1-B21C-770C-408D-A1D61A7350E9}"/>
              </a:ext>
            </a:extLst>
          </p:cNvPr>
          <p:cNvSpPr/>
          <p:nvPr/>
        </p:nvSpPr>
        <p:spPr>
          <a:xfrm>
            <a:off x="2386058" y="3639771"/>
            <a:ext cx="7419882" cy="369870"/>
          </a:xfrm>
          <a:prstGeom prst="rect">
            <a:avLst/>
          </a:prstGeom>
          <a:solidFill>
            <a:srgbClr val="0070C0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SzPts val="1000"/>
              <a:tabLst>
                <a:tab pos="457200" algn="l"/>
              </a:tabLst>
            </a:pPr>
            <a:r>
              <a:rPr lang="en-GB" sz="1800" b="1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Person-centred support and preparation</a:t>
            </a:r>
            <a:endParaRPr lang="en-GB" sz="1800" b="1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 descr="A characteristic of effective transitions is Family and/or carer involvement in planning and decision making&#10;">
            <a:extLst>
              <a:ext uri="{FF2B5EF4-FFF2-40B4-BE49-F238E27FC236}">
                <a16:creationId xmlns:a16="http://schemas.microsoft.com/office/drawing/2014/main" id="{840CB6AA-F6B8-28FC-1688-8C775A1051B7}"/>
              </a:ext>
            </a:extLst>
          </p:cNvPr>
          <p:cNvSpPr/>
          <p:nvPr/>
        </p:nvSpPr>
        <p:spPr>
          <a:xfrm>
            <a:off x="2386058" y="4168991"/>
            <a:ext cx="7419885" cy="369870"/>
          </a:xfrm>
          <a:prstGeom prst="rect">
            <a:avLst/>
          </a:prstGeom>
          <a:solidFill>
            <a:srgbClr val="0070C0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800" b="1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Family and/or carer involvement in planning and decision-making</a:t>
            </a:r>
            <a:r>
              <a:rPr lang="en-GB" b="1" dirty="0">
                <a:solidFill>
                  <a:schemeClr val="bg1"/>
                </a:solidFill>
                <a:effectLst/>
              </a:rPr>
              <a:t> </a:t>
            </a:r>
            <a:endParaRPr lang="en-GB" sz="1800" b="1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 descr="A characteristic of effective transitions is Family and carer support throughout transitions&#10;">
            <a:extLst>
              <a:ext uri="{FF2B5EF4-FFF2-40B4-BE49-F238E27FC236}">
                <a16:creationId xmlns:a16="http://schemas.microsoft.com/office/drawing/2014/main" id="{1D45E30B-F9D2-EDC8-AB51-0673AC2E5666}"/>
              </a:ext>
            </a:extLst>
          </p:cNvPr>
          <p:cNvSpPr/>
          <p:nvPr/>
        </p:nvSpPr>
        <p:spPr>
          <a:xfrm>
            <a:off x="2386058" y="4703778"/>
            <a:ext cx="7419883" cy="412098"/>
          </a:xfrm>
          <a:prstGeom prst="rect">
            <a:avLst/>
          </a:prstGeom>
          <a:solidFill>
            <a:srgbClr val="0070C0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SzPts val="1000"/>
              <a:tabLst>
                <a:tab pos="457200" algn="l"/>
              </a:tabLst>
            </a:pPr>
            <a:r>
              <a:rPr lang="en-GB" b="1" kern="0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1800" b="1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amily and carer support throughout transitions</a:t>
            </a:r>
            <a:endParaRPr lang="en-GB" sz="1800" b="1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 descr="A characteristic of effective transitions is The provision of clear and accessible information&#10;">
            <a:extLst>
              <a:ext uri="{FF2B5EF4-FFF2-40B4-BE49-F238E27FC236}">
                <a16:creationId xmlns:a16="http://schemas.microsoft.com/office/drawing/2014/main" id="{0C46C617-992A-F2F7-3F52-ABDE573F1ABD}"/>
              </a:ext>
            </a:extLst>
          </p:cNvPr>
          <p:cNvSpPr/>
          <p:nvPr/>
        </p:nvSpPr>
        <p:spPr>
          <a:xfrm>
            <a:off x="2386058" y="5291637"/>
            <a:ext cx="7419883" cy="369870"/>
          </a:xfrm>
          <a:prstGeom prst="rect">
            <a:avLst/>
          </a:prstGeom>
          <a:solidFill>
            <a:srgbClr val="0070C0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SzPts val="1000"/>
              <a:tabLst>
                <a:tab pos="457200" algn="l"/>
              </a:tabLst>
            </a:pPr>
            <a:r>
              <a:rPr lang="en-GB" sz="1800" b="1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 provision of clear and accessible information</a:t>
            </a:r>
            <a:endParaRPr lang="en-GB" sz="1800" b="1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 descr="A characteristic of effective transitions is Adequate services, resources, and staffing">
            <a:extLst>
              <a:ext uri="{FF2B5EF4-FFF2-40B4-BE49-F238E27FC236}">
                <a16:creationId xmlns:a16="http://schemas.microsoft.com/office/drawing/2014/main" id="{E3672601-1260-87CB-7B84-09ED1FD38725}"/>
              </a:ext>
            </a:extLst>
          </p:cNvPr>
          <p:cNvSpPr/>
          <p:nvPr/>
        </p:nvSpPr>
        <p:spPr>
          <a:xfrm>
            <a:off x="2386058" y="5882633"/>
            <a:ext cx="7419883" cy="369870"/>
          </a:xfrm>
          <a:prstGeom prst="rect">
            <a:avLst/>
          </a:prstGeom>
          <a:solidFill>
            <a:srgbClr val="0070C0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800" b="1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Adequate services, resources, and staffing</a:t>
            </a:r>
            <a:r>
              <a:rPr lang="en-GB" b="1" dirty="0">
                <a:solidFill>
                  <a:schemeClr val="bg1"/>
                </a:solidFill>
                <a:effectLst/>
              </a:rPr>
              <a:t> </a:t>
            </a:r>
            <a:endParaRPr lang="en-GB" sz="1800" b="1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 descr="Lead Scotland, Linking &#10;Education and Disability logo. A graphic representation of a mature tree with &#10;various size circles representing leaves, colour blue">
            <a:extLst>
              <a:ext uri="{FF2B5EF4-FFF2-40B4-BE49-F238E27FC236}">
                <a16:creationId xmlns:a16="http://schemas.microsoft.com/office/drawing/2014/main" id="{B0B33D6D-ABD1-70F7-8510-D4ECB4494D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60" y="5663693"/>
            <a:ext cx="1956859" cy="1068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235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B6F24-C8FE-0620-E4C5-23C518F93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00" y="126000"/>
            <a:ext cx="8738858" cy="675298"/>
          </a:xfrm>
        </p:spPr>
        <p:txBody>
          <a:bodyPr>
            <a:no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Strategic view – Adult Learning &amp; CLD</a:t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08045-52FA-E984-1174-E4E74DE79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683" y="1754822"/>
            <a:ext cx="10898633" cy="1276245"/>
          </a:xfrm>
        </p:spPr>
        <p:txBody>
          <a:bodyPr>
            <a:normAutofit fontScale="77500" lnSpcReduction="20000"/>
          </a:bodyPr>
          <a:lstStyle/>
          <a:p>
            <a:pPr marL="285750" indent="-285750"/>
            <a:r>
              <a:rPr lang="en-GB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Adult learners in particular are under-represented in CLD planning at area and strategic level.</a:t>
            </a:r>
          </a:p>
          <a:p>
            <a:pPr marL="0" indent="0">
              <a:buNone/>
            </a:pPr>
            <a:endParaRPr lang="en-GB" sz="1000" b="1" dirty="0">
              <a:cs typeface="Times New Roman" panose="02020603050405020304" pitchFamily="18" charset="0"/>
            </a:endParaRPr>
          </a:p>
          <a:p>
            <a:pPr marL="285750" indent="-285750"/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Due to a mix of changing resources and increased targeting of provision, </a:t>
            </a: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range of community-based adult learning offered has narrowed.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 a result, the needs of some individuals and communities are not being met. </a:t>
            </a:r>
            <a:r>
              <a:rPr lang="en-GB" b="1" dirty="0"/>
              <a:t> </a:t>
            </a:r>
          </a:p>
          <a:p>
            <a:pPr marL="285750" indent="-285750"/>
            <a:endParaRPr lang="en-GB" sz="1000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/>
          </a:p>
        </p:txBody>
      </p:sp>
      <p:graphicFrame>
        <p:nvGraphicFramePr>
          <p:cNvPr id="6" name="Diagram 5" descr="2 bullet points stating the following information:&#10;&#10;Zero, the numbver of times the word &quot;transitions&quot; is referred to in the report.&#10;&#10;One, the number of times the word &quot;transitions&quot; is used in the report. (It was passive sense).">
            <a:extLst>
              <a:ext uri="{FF2B5EF4-FFF2-40B4-BE49-F238E27FC236}">
                <a16:creationId xmlns:a16="http://schemas.microsoft.com/office/drawing/2014/main" id="{D4C1BB6E-BF99-FA8A-A7B1-561F8132CC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27962315"/>
              </p:ext>
            </p:extLst>
          </p:nvPr>
        </p:nvGraphicFramePr>
        <p:xfrm>
          <a:off x="2409104" y="3338260"/>
          <a:ext cx="7373789" cy="29684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Picture 6" descr="Lead Scotland, Linking &#10;Education and Disability logo. A graphic representation of a mature tree with &#10;various size circles representing leaves, colour blue">
            <a:extLst>
              <a:ext uri="{FF2B5EF4-FFF2-40B4-BE49-F238E27FC236}">
                <a16:creationId xmlns:a16="http://schemas.microsoft.com/office/drawing/2014/main" id="{46FC1A2B-8A6B-6BD7-AADB-D4015C030A3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46" y="5663693"/>
            <a:ext cx="1956859" cy="106840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1A15A9A-7960-B5DF-8397-A151228E0B32}"/>
              </a:ext>
            </a:extLst>
          </p:cNvPr>
          <p:cNvSpPr txBox="1"/>
          <p:nvPr/>
        </p:nvSpPr>
        <p:spPr>
          <a:xfrm>
            <a:off x="646683" y="801298"/>
            <a:ext cx="10605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*Drawn </a:t>
            </a: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from HMIE Evaluation of community learning and development in Scotland: Considering the provision by local authorities and their partners</a:t>
            </a: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, Education Scotland, December 2024)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128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F5537-DF12-95D4-EBD8-ECC7D0551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00" y="126000"/>
            <a:ext cx="3887842" cy="661505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Have your say 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E1BAF-5EA0-A6AC-5AD8-5494280CC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787" y="1131824"/>
            <a:ext cx="5424746" cy="45938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If you could ask your MSP for more opportunities and better transitions, what would you ask for?</a:t>
            </a:r>
          </a:p>
          <a:p>
            <a:pPr marL="0" indent="0">
              <a:buNone/>
            </a:pPr>
            <a:endParaRPr lang="en-GB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/>
              <a:t>Join at menti.com </a:t>
            </a:r>
            <a:r>
              <a:rPr lang="en-US" b="1" dirty="0">
                <a:solidFill>
                  <a:srgbClr val="0280FF"/>
                </a:solidFill>
              </a:rPr>
              <a:t>|</a:t>
            </a:r>
            <a:r>
              <a:rPr lang="en-US" dirty="0"/>
              <a:t> use code 1999 6409</a:t>
            </a:r>
          </a:p>
          <a:p>
            <a:pPr marL="0" indent="0">
              <a:buNone/>
            </a:pPr>
            <a:endParaRPr lang="en-GB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4" name="Picture 3" descr="A qr code to join menti.com to provide your question">
            <a:extLst>
              <a:ext uri="{FF2B5EF4-FFF2-40B4-BE49-F238E27FC236}">
                <a16:creationId xmlns:a16="http://schemas.microsoft.com/office/drawing/2014/main" id="{50367AFC-9B38-0B65-A419-F5939CCDA1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471" y="2257970"/>
            <a:ext cx="2789434" cy="2789434"/>
          </a:xfrm>
          <a:prstGeom prst="rect">
            <a:avLst/>
          </a:prstGeom>
        </p:spPr>
      </p:pic>
      <p:sp>
        <p:nvSpPr>
          <p:cNvPr id="5" name="Block Arc 4">
            <a:extLst>
              <a:ext uri="{FF2B5EF4-FFF2-40B4-BE49-F238E27FC236}">
                <a16:creationId xmlns:a16="http://schemas.microsoft.com/office/drawing/2014/main" id="{02CD2B60-07D3-C5F0-6C52-67DC5DB680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521217" y="1823499"/>
            <a:ext cx="3778232" cy="3778232"/>
          </a:xfrm>
          <a:prstGeom prst="blockArc">
            <a:avLst>
              <a:gd name="adj1" fmla="val 9000000"/>
              <a:gd name="adj2" fmla="val 16200000"/>
              <a:gd name="adj3" fmla="val 4642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6" name="Block Arc 5">
            <a:extLst>
              <a:ext uri="{FF2B5EF4-FFF2-40B4-BE49-F238E27FC236}">
                <a16:creationId xmlns:a16="http://schemas.microsoft.com/office/drawing/2014/main" id="{D6C409F2-3295-5FF2-208B-288479076F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521217" y="1823499"/>
            <a:ext cx="3778232" cy="3778232"/>
          </a:xfrm>
          <a:prstGeom prst="blockArc">
            <a:avLst>
              <a:gd name="adj1" fmla="val 1800000"/>
              <a:gd name="adj2" fmla="val 9000000"/>
              <a:gd name="adj3" fmla="val 4642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7" name="Block Arc 6">
            <a:extLst>
              <a:ext uri="{FF2B5EF4-FFF2-40B4-BE49-F238E27FC236}">
                <a16:creationId xmlns:a16="http://schemas.microsoft.com/office/drawing/2014/main" id="{6F1170D4-976B-45BA-8EAD-97020721B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521217" y="1823499"/>
            <a:ext cx="3778232" cy="3778232"/>
          </a:xfrm>
          <a:prstGeom prst="blockArc">
            <a:avLst>
              <a:gd name="adj1" fmla="val 16200000"/>
              <a:gd name="adj2" fmla="val 1800000"/>
              <a:gd name="adj3" fmla="val 4642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A2C5CB8-E688-37D8-AAB7-86BB97B6E8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540297" y="2842580"/>
            <a:ext cx="1740071" cy="1740071"/>
            <a:chOff x="4456820" y="1586099"/>
            <a:chExt cx="1740071" cy="1740071"/>
          </a:xfrm>
        </p:grpSpPr>
        <p:sp>
          <p:nvSpPr>
            <p:cNvPr id="18" name="Oval 17" descr="The circle diagram is about Adult Learning &amp; CLD">
              <a:extLst>
                <a:ext uri="{FF2B5EF4-FFF2-40B4-BE49-F238E27FC236}">
                  <a16:creationId xmlns:a16="http://schemas.microsoft.com/office/drawing/2014/main" id="{510009BD-18D4-A3CA-AC0F-EF50306FE77B}"/>
                </a:ext>
              </a:extLst>
            </p:cNvPr>
            <p:cNvSpPr/>
            <p:nvPr/>
          </p:nvSpPr>
          <p:spPr>
            <a:xfrm>
              <a:off x="4456820" y="1586099"/>
              <a:ext cx="1740071" cy="1740071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Oval 7" descr="The cycle diagram is about Adult Learning &amp; CLD">
              <a:extLst>
                <a:ext uri="{FF2B5EF4-FFF2-40B4-BE49-F238E27FC236}">
                  <a16:creationId xmlns:a16="http://schemas.microsoft.com/office/drawing/2014/main" id="{BA1D1EAE-6659-C3EB-EDBC-81C1A2B8263C}"/>
                </a:ext>
              </a:extLst>
            </p:cNvPr>
            <p:cNvSpPr txBox="1"/>
            <p:nvPr/>
          </p:nvSpPr>
          <p:spPr>
            <a:xfrm>
              <a:off x="4711647" y="1840926"/>
              <a:ext cx="1230417" cy="12304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9210" tIns="29210" rIns="29210" bIns="29210" numCol="1" spcCol="1270" anchor="ctr" anchorCtr="0">
              <a:noAutofit/>
            </a:bodyPr>
            <a:lstStyle/>
            <a:p>
              <a:pPr marL="0" lvl="0" indent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300" kern="1200" dirty="0">
                  <a:latin typeface="Arial" panose="020B0604020202020204" pitchFamily="34" charset="0"/>
                  <a:cs typeface="Arial" panose="020B0604020202020204" pitchFamily="34" charset="0"/>
                </a:rPr>
                <a:t>Adult Learning &amp; CLD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5DD7159-FD82-4B2F-CF7B-1FF4D935B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801308" y="1258324"/>
            <a:ext cx="1218050" cy="1218050"/>
            <a:chOff x="4717831" y="1843"/>
            <a:chExt cx="1218050" cy="1218050"/>
          </a:xfrm>
        </p:grpSpPr>
        <p:sp>
          <p:nvSpPr>
            <p:cNvPr id="16" name="Oval 15" descr="One part of the cycle diagram is barriers.">
              <a:extLst>
                <a:ext uri="{FF2B5EF4-FFF2-40B4-BE49-F238E27FC236}">
                  <a16:creationId xmlns:a16="http://schemas.microsoft.com/office/drawing/2014/main" id="{EA479225-9D1F-6E00-EE16-FD95144B5A3E}"/>
                </a:ext>
              </a:extLst>
            </p:cNvPr>
            <p:cNvSpPr/>
            <p:nvPr/>
          </p:nvSpPr>
          <p:spPr>
            <a:xfrm>
              <a:off x="4717831" y="1843"/>
              <a:ext cx="1218050" cy="1218050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Oval 9" descr="One part of the cycle diagram is barriers.">
              <a:extLst>
                <a:ext uri="{FF2B5EF4-FFF2-40B4-BE49-F238E27FC236}">
                  <a16:creationId xmlns:a16="http://schemas.microsoft.com/office/drawing/2014/main" id="{6A6AEFAB-654D-4783-9411-21D61E060F0A}"/>
                </a:ext>
              </a:extLst>
            </p:cNvPr>
            <p:cNvSpPr txBox="1"/>
            <p:nvPr/>
          </p:nvSpPr>
          <p:spPr>
            <a:xfrm>
              <a:off x="4896210" y="180222"/>
              <a:ext cx="861292" cy="861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300" kern="1200" dirty="0">
                  <a:latin typeface="Arial" panose="020B0604020202020204" pitchFamily="34" charset="0"/>
                  <a:cs typeface="Arial" panose="020B0604020202020204" pitchFamily="34" charset="0"/>
                </a:rPr>
                <a:t>Barrier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1ADC85D3-948E-95BB-D87C-0AF0505EF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399356" y="4026224"/>
            <a:ext cx="1218050" cy="1218050"/>
            <a:chOff x="6315879" y="2769743"/>
            <a:chExt cx="1218050" cy="1218050"/>
          </a:xfrm>
        </p:grpSpPr>
        <p:sp>
          <p:nvSpPr>
            <p:cNvPr id="14" name="Oval 13" descr="One part of the cycle diagram is Life changes">
              <a:extLst>
                <a:ext uri="{FF2B5EF4-FFF2-40B4-BE49-F238E27FC236}">
                  <a16:creationId xmlns:a16="http://schemas.microsoft.com/office/drawing/2014/main" id="{90E7F4D3-1D5C-716B-D91E-679D3B83BF1E}"/>
                </a:ext>
              </a:extLst>
            </p:cNvPr>
            <p:cNvSpPr/>
            <p:nvPr/>
          </p:nvSpPr>
          <p:spPr>
            <a:xfrm>
              <a:off x="6315879" y="2769743"/>
              <a:ext cx="1218050" cy="1218050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Oval 11" descr="One part of the cycle diagram is Life challenges">
              <a:extLst>
                <a:ext uri="{FF2B5EF4-FFF2-40B4-BE49-F238E27FC236}">
                  <a16:creationId xmlns:a16="http://schemas.microsoft.com/office/drawing/2014/main" id="{266038BD-F9F8-F2CF-9CE7-8F0664C36FCE}"/>
                </a:ext>
              </a:extLst>
            </p:cNvPr>
            <p:cNvSpPr txBox="1"/>
            <p:nvPr/>
          </p:nvSpPr>
          <p:spPr>
            <a:xfrm>
              <a:off x="6494258" y="2948122"/>
              <a:ext cx="861292" cy="861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300" kern="1200" dirty="0">
                  <a:latin typeface="Arial" panose="020B0604020202020204" pitchFamily="34" charset="0"/>
                  <a:cs typeface="Arial" panose="020B0604020202020204" pitchFamily="34" charset="0"/>
                </a:rPr>
                <a:t>Life Challenges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F6D1BC0-EC3C-A2D4-B288-298EA47032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203260" y="4026224"/>
            <a:ext cx="1218050" cy="1218050"/>
            <a:chOff x="3119783" y="2769743"/>
            <a:chExt cx="1218050" cy="1218050"/>
          </a:xfrm>
        </p:grpSpPr>
        <p:sp>
          <p:nvSpPr>
            <p:cNvPr id="12" name="Oval 11" descr="One part of the circle diagram is transitions.">
              <a:extLst>
                <a:ext uri="{FF2B5EF4-FFF2-40B4-BE49-F238E27FC236}">
                  <a16:creationId xmlns:a16="http://schemas.microsoft.com/office/drawing/2014/main" id="{805108B3-18F7-CE2D-88B6-617940F2DB55}"/>
                </a:ext>
              </a:extLst>
            </p:cNvPr>
            <p:cNvSpPr/>
            <p:nvPr/>
          </p:nvSpPr>
          <p:spPr>
            <a:xfrm>
              <a:off x="3119783" y="2769743"/>
              <a:ext cx="1218050" cy="1218050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Oval 13" descr="One part of the cycle diagram is Transitions">
              <a:extLst>
                <a:ext uri="{FF2B5EF4-FFF2-40B4-BE49-F238E27FC236}">
                  <a16:creationId xmlns:a16="http://schemas.microsoft.com/office/drawing/2014/main" id="{17F28177-D6BB-A764-0DBB-F3937E922A5B}"/>
                </a:ext>
              </a:extLst>
            </p:cNvPr>
            <p:cNvSpPr txBox="1"/>
            <p:nvPr/>
          </p:nvSpPr>
          <p:spPr>
            <a:xfrm>
              <a:off x="3298162" y="2948122"/>
              <a:ext cx="861292" cy="861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300" kern="1200" dirty="0">
                  <a:latin typeface="Arial" panose="020B0604020202020204" pitchFamily="34" charset="0"/>
                  <a:cs typeface="Arial" panose="020B0604020202020204" pitchFamily="34" charset="0"/>
                </a:rPr>
                <a:t>Transitions</a:t>
              </a:r>
            </a:p>
          </p:txBody>
        </p:sp>
      </p:grpSp>
      <p:pic>
        <p:nvPicPr>
          <p:cNvPr id="20" name="Picture 19" descr="Lead Scotland, Linking &#10;Education and Disability logo. A graphic representation of a mature tree with &#10;various size circles representing leaves, colour blue">
            <a:extLst>
              <a:ext uri="{FF2B5EF4-FFF2-40B4-BE49-F238E27FC236}">
                <a16:creationId xmlns:a16="http://schemas.microsoft.com/office/drawing/2014/main" id="{7B28BA9F-014A-85F9-D6B0-B9F974CB47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11" y="5725652"/>
            <a:ext cx="1969883" cy="1075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78019"/>
      </p:ext>
    </p:extLst>
  </p:cSld>
  <p:clrMapOvr>
    <a:masterClrMapping/>
  </p:clrMapOvr>
</p:sld>
</file>

<file path=ppt/theme/theme1.xml><?xml version="1.0" encoding="utf-8"?>
<a:theme xmlns:a="http://schemas.openxmlformats.org/drawingml/2006/main" name="VanillaVTI">
  <a:themeElements>
    <a:clrScheme name="Vanilla">
      <a:dk1>
        <a:sysClr val="windowText" lastClr="000000"/>
      </a:dk1>
      <a:lt1>
        <a:sysClr val="window" lastClr="FFFFFF"/>
      </a:lt1>
      <a:dk2>
        <a:srgbClr val="2C3932"/>
      </a:dk2>
      <a:lt2>
        <a:srgbClr val="FDF6EA"/>
      </a:lt2>
      <a:accent1>
        <a:srgbClr val="169C9A"/>
      </a:accent1>
      <a:accent2>
        <a:srgbClr val="FA9A42"/>
      </a:accent2>
      <a:accent3>
        <a:srgbClr val="E15C3D"/>
      </a:accent3>
      <a:accent4>
        <a:srgbClr val="E78A67"/>
      </a:accent4>
      <a:accent5>
        <a:srgbClr val="A74B40"/>
      </a:accent5>
      <a:accent6>
        <a:srgbClr val="3D9072"/>
      </a:accent6>
      <a:hlink>
        <a:srgbClr val="169C9A"/>
      </a:hlink>
      <a:folHlink>
        <a:srgbClr val="E15C3D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nillaVTI" id="{54D376C6-1C9B-4C6B-8F3C-483BB307BB05}" vid="{7690D8A9-C071-45EF-BA7A-F7FA9779B11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C17F7ECFCDE84EBEC5307D2DC594CE" ma:contentTypeVersion="6" ma:contentTypeDescription="Create a new document." ma:contentTypeScope="" ma:versionID="bc782ebcc4c9e7ccee796fe4fe87b078">
  <xsd:schema xmlns:xsd="http://www.w3.org/2001/XMLSchema" xmlns:xs="http://www.w3.org/2001/XMLSchema" xmlns:p="http://schemas.microsoft.com/office/2006/metadata/properties" xmlns:ns2="d7dbbb3a-0520-4145-ad06-92fd7b380907" xmlns:ns3="272bc007-26ae-4bdb-8b56-10fd5a314ee6" targetNamespace="http://schemas.microsoft.com/office/2006/metadata/properties" ma:root="true" ma:fieldsID="df299be2916429424b3b11299a838c6f" ns2:_="" ns3:_="">
    <xsd:import namespace="d7dbbb3a-0520-4145-ad06-92fd7b380907"/>
    <xsd:import namespace="272bc007-26ae-4bdb-8b56-10fd5a314ee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dbbb3a-0520-4145-ad06-92fd7b3809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2bc007-26ae-4bdb-8b56-10fd5a314ee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FBB7953-973A-4408-B904-061F0EEE31DD}">
  <ds:schemaRefs>
    <ds:schemaRef ds:uri="http://purl.org/dc/elements/1.1/"/>
    <ds:schemaRef ds:uri="http://purl.org/dc/dcmitype/"/>
    <ds:schemaRef ds:uri="http://www.w3.org/XML/1998/namespace"/>
    <ds:schemaRef ds:uri="http://schemas.microsoft.com/office/2006/documentManagement/types"/>
    <ds:schemaRef ds:uri="272bc007-26ae-4bdb-8b56-10fd5a314ee6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d7dbbb3a-0520-4145-ad06-92fd7b380907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EC55528-1BDB-48DA-B117-924FD8D695F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8C86120-C07D-43ED-A595-1BA8D1757A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dbbb3a-0520-4145-ad06-92fd7b380907"/>
    <ds:schemaRef ds:uri="272bc007-26ae-4bdb-8b56-10fd5a314e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</TotalTime>
  <Words>447</Words>
  <Application>Microsoft Office PowerPoint</Application>
  <PresentationFormat>Widescreen</PresentationFormat>
  <Paragraphs>64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Arial</vt:lpstr>
      <vt:lpstr>Neue Haas Grotesk Text Pro</vt:lpstr>
      <vt:lpstr>Times New Roman</vt:lpstr>
      <vt:lpstr>VanillaVTI</vt:lpstr>
      <vt:lpstr>Transitions – Have Your Say </vt:lpstr>
      <vt:lpstr>Setting the scene</vt:lpstr>
      <vt:lpstr>Life challenges</vt:lpstr>
      <vt:lpstr>Barriers</vt:lpstr>
      <vt:lpstr>Transitions</vt:lpstr>
      <vt:lpstr>Strategic view – Adult Learning &amp; CLD   </vt:lpstr>
      <vt:lpstr>Have your say 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Lisa McLeod</dc:creator>
  <cp:lastModifiedBy>Lisa McLeod</cp:lastModifiedBy>
  <cp:revision>3</cp:revision>
  <dcterms:created xsi:type="dcterms:W3CDTF">2025-02-18T16:12:35Z</dcterms:created>
  <dcterms:modified xsi:type="dcterms:W3CDTF">2025-02-19T13:32:23Z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0x0101000AC17F7ECFCDE84EBEC5307D2DC594CE</vt:lpwstr>
  </property>
</Properties>
</file>