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theme/theme7.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9.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0.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1.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2.xml" ContentType="application/vnd.openxmlformats-officedocument.theme+xml"/>
  <Override PartName="/ppt/slideLayouts/slideLayout6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78" r:id="rId2"/>
    <p:sldMasterId id="2147483688" r:id="rId3"/>
    <p:sldMasterId id="2147483691" r:id="rId4"/>
    <p:sldMasterId id="2147483696" r:id="rId5"/>
    <p:sldMasterId id="2147483699" r:id="rId6"/>
    <p:sldMasterId id="2147483704" r:id="rId7"/>
    <p:sldMasterId id="2147483706" r:id="rId8"/>
    <p:sldMasterId id="2147483722" r:id="rId9"/>
    <p:sldMasterId id="2147483725" r:id="rId10"/>
    <p:sldMasterId id="2147483730" r:id="rId11"/>
    <p:sldMasterId id="2147483733" r:id="rId12"/>
    <p:sldMasterId id="2147483738" r:id="rId13"/>
  </p:sldMasterIdLst>
  <p:notesMasterIdLst>
    <p:notesMasterId r:id="rId63"/>
  </p:notesMasterIdLst>
  <p:handoutMasterIdLst>
    <p:handoutMasterId r:id="rId64"/>
  </p:handoutMasterIdLst>
  <p:sldIdLst>
    <p:sldId id="260" r:id="rId14"/>
    <p:sldId id="308" r:id="rId15"/>
    <p:sldId id="321" r:id="rId16"/>
    <p:sldId id="322" r:id="rId17"/>
    <p:sldId id="302" r:id="rId18"/>
    <p:sldId id="272" r:id="rId19"/>
    <p:sldId id="356" r:id="rId20"/>
    <p:sldId id="262" r:id="rId21"/>
    <p:sldId id="263" r:id="rId22"/>
    <p:sldId id="264" r:id="rId23"/>
    <p:sldId id="354" r:id="rId24"/>
    <p:sldId id="323" r:id="rId25"/>
    <p:sldId id="292" r:id="rId26"/>
    <p:sldId id="337" r:id="rId27"/>
    <p:sldId id="328" r:id="rId28"/>
    <p:sldId id="329" r:id="rId29"/>
    <p:sldId id="330" r:id="rId30"/>
    <p:sldId id="331" r:id="rId31"/>
    <p:sldId id="332" r:id="rId32"/>
    <p:sldId id="333" r:id="rId33"/>
    <p:sldId id="334" r:id="rId34"/>
    <p:sldId id="335" r:id="rId35"/>
    <p:sldId id="341" r:id="rId36"/>
    <p:sldId id="324" r:id="rId37"/>
    <p:sldId id="355" r:id="rId38"/>
    <p:sldId id="339" r:id="rId39"/>
    <p:sldId id="342" r:id="rId40"/>
    <p:sldId id="343" r:id="rId41"/>
    <p:sldId id="350" r:id="rId42"/>
    <p:sldId id="289" r:id="rId43"/>
    <p:sldId id="266" r:id="rId44"/>
    <p:sldId id="280" r:id="rId45"/>
    <p:sldId id="352" r:id="rId46"/>
    <p:sldId id="285" r:id="rId47"/>
    <p:sldId id="286" r:id="rId48"/>
    <p:sldId id="287" r:id="rId49"/>
    <p:sldId id="345" r:id="rId50"/>
    <p:sldId id="346" r:id="rId51"/>
    <p:sldId id="347" r:id="rId52"/>
    <p:sldId id="310" r:id="rId53"/>
    <p:sldId id="293" r:id="rId54"/>
    <p:sldId id="351" r:id="rId55"/>
    <p:sldId id="357" r:id="rId56"/>
    <p:sldId id="358" r:id="rId57"/>
    <p:sldId id="304" r:id="rId58"/>
    <p:sldId id="326" r:id="rId59"/>
    <p:sldId id="303" r:id="rId60"/>
    <p:sldId id="306" r:id="rId61"/>
    <p:sldId id="305"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E5"/>
    <a:srgbClr val="FFFFFF"/>
    <a:srgbClr val="FFFFCC"/>
    <a:srgbClr val="F8FD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75397" autoAdjust="0"/>
  </p:normalViewPr>
  <p:slideViewPr>
    <p:cSldViewPr snapToGrid="0">
      <p:cViewPr varScale="1">
        <p:scale>
          <a:sx n="56" d="100"/>
          <a:sy n="56" d="100"/>
        </p:scale>
        <p:origin x="1080" y="90"/>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60" d="100"/>
          <a:sy n="60" d="100"/>
        </p:scale>
        <p:origin x="250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61" Type="http://schemas.openxmlformats.org/officeDocument/2006/relationships/slide" Target="slides/slide48.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theme" Target="theme/theme1.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E47579-C0B9-B14A-A0C2-E99ECA640B7F}" type="doc">
      <dgm:prSet loTypeId="urn:microsoft.com/office/officeart/2005/8/layout/hierarchy3" loCatId="" qsTypeId="urn:microsoft.com/office/officeart/2005/8/quickstyle/3d1" qsCatId="3D" csTypeId="urn:microsoft.com/office/officeart/2005/8/colors/accent3_4" csCatId="accent3" phldr="1"/>
      <dgm:spPr/>
      <dgm:t>
        <a:bodyPr/>
        <a:lstStyle/>
        <a:p>
          <a:endParaRPr lang="en-US"/>
        </a:p>
      </dgm:t>
    </dgm:pt>
    <dgm:pt modelId="{FD3ECEE5-5554-FA47-AAA1-1BE15DE7D4F9}">
      <dgm:prSet phldrT="[Text]"/>
      <dgm:spPr/>
      <dgm:t>
        <a:bodyPr/>
        <a:lstStyle/>
        <a:p>
          <a:r>
            <a:rPr lang="en-US" dirty="0" smtClean="0"/>
            <a:t>Different Needs</a:t>
          </a:r>
          <a:endParaRPr lang="en-US" dirty="0"/>
        </a:p>
      </dgm:t>
    </dgm:pt>
    <dgm:pt modelId="{70046D73-945F-AF4B-AC5E-5500584901C2}" type="parTrans" cxnId="{A4A5CDEF-D881-7749-A577-719DE64C7D86}">
      <dgm:prSet/>
      <dgm:spPr/>
      <dgm:t>
        <a:bodyPr/>
        <a:lstStyle/>
        <a:p>
          <a:endParaRPr lang="en-US"/>
        </a:p>
      </dgm:t>
    </dgm:pt>
    <dgm:pt modelId="{8ACFB30C-5DF9-9245-9620-27B014E459AC}" type="sibTrans" cxnId="{A4A5CDEF-D881-7749-A577-719DE64C7D86}">
      <dgm:prSet/>
      <dgm:spPr/>
      <dgm:t>
        <a:bodyPr/>
        <a:lstStyle/>
        <a:p>
          <a:endParaRPr lang="en-US"/>
        </a:p>
      </dgm:t>
    </dgm:pt>
    <dgm:pt modelId="{FC90422E-E542-1D42-B177-F58D5BE87DDC}">
      <dgm:prSet phldrT="[Text]"/>
      <dgm:spPr/>
      <dgm:t>
        <a:bodyPr/>
        <a:lstStyle/>
        <a:p>
          <a:r>
            <a:rPr lang="en-US" dirty="0" smtClean="0"/>
            <a:t>Visual Learners</a:t>
          </a:r>
          <a:endParaRPr lang="en-US" dirty="0"/>
        </a:p>
      </dgm:t>
    </dgm:pt>
    <dgm:pt modelId="{7674458E-F386-3445-9BCD-29C963449EBF}" type="parTrans" cxnId="{0874479C-D1C4-D145-A2D6-D2699F226EAA}">
      <dgm:prSet/>
      <dgm:spPr/>
      <dgm:t>
        <a:bodyPr/>
        <a:lstStyle/>
        <a:p>
          <a:endParaRPr lang="en-US"/>
        </a:p>
      </dgm:t>
    </dgm:pt>
    <dgm:pt modelId="{6B57FDAB-766F-6041-84F6-B97FDD689470}" type="sibTrans" cxnId="{0874479C-D1C4-D145-A2D6-D2699F226EAA}">
      <dgm:prSet/>
      <dgm:spPr/>
      <dgm:t>
        <a:bodyPr/>
        <a:lstStyle/>
        <a:p>
          <a:endParaRPr lang="en-US"/>
        </a:p>
      </dgm:t>
    </dgm:pt>
    <dgm:pt modelId="{759155AD-4BA1-6240-A368-04A7577D7D51}">
      <dgm:prSet phldrT="[Text]"/>
      <dgm:spPr/>
      <dgm:t>
        <a:bodyPr/>
        <a:lstStyle/>
        <a:p>
          <a:r>
            <a:rPr lang="en-US" dirty="0" smtClean="0"/>
            <a:t>Struggling Readers</a:t>
          </a:r>
          <a:endParaRPr lang="en-US" dirty="0"/>
        </a:p>
      </dgm:t>
    </dgm:pt>
    <dgm:pt modelId="{993CECC3-FBA5-1748-A510-FAE6FA3C883E}" type="parTrans" cxnId="{2ED2E739-DACA-BA49-8BA3-05E897AF870C}">
      <dgm:prSet/>
      <dgm:spPr/>
      <dgm:t>
        <a:bodyPr/>
        <a:lstStyle/>
        <a:p>
          <a:endParaRPr lang="en-US"/>
        </a:p>
      </dgm:t>
    </dgm:pt>
    <dgm:pt modelId="{D184FFE9-8A0F-AB44-983C-AD9E1F2BCC59}" type="sibTrans" cxnId="{2ED2E739-DACA-BA49-8BA3-05E897AF870C}">
      <dgm:prSet/>
      <dgm:spPr/>
      <dgm:t>
        <a:bodyPr/>
        <a:lstStyle/>
        <a:p>
          <a:endParaRPr lang="en-US"/>
        </a:p>
      </dgm:t>
    </dgm:pt>
    <dgm:pt modelId="{FAC58651-D2EF-8E46-9468-7DC6E0F8C224}">
      <dgm:prSet phldrT="[Text]"/>
      <dgm:spPr/>
      <dgm:t>
        <a:bodyPr/>
        <a:lstStyle/>
        <a:p>
          <a:r>
            <a:rPr lang="en-US" dirty="0" smtClean="0"/>
            <a:t>Auditory Learners</a:t>
          </a:r>
          <a:endParaRPr lang="en-US" dirty="0"/>
        </a:p>
      </dgm:t>
    </dgm:pt>
    <dgm:pt modelId="{7E02EBEB-1DF6-C840-8816-1149C328E261}" type="parTrans" cxnId="{57E7D54B-D140-9B48-9C69-6CEC8F5FF3D5}">
      <dgm:prSet/>
      <dgm:spPr/>
      <dgm:t>
        <a:bodyPr/>
        <a:lstStyle/>
        <a:p>
          <a:endParaRPr lang="en-US"/>
        </a:p>
      </dgm:t>
    </dgm:pt>
    <dgm:pt modelId="{28CDE844-9742-E44F-A6BD-0FDA65A16DE3}" type="sibTrans" cxnId="{57E7D54B-D140-9B48-9C69-6CEC8F5FF3D5}">
      <dgm:prSet/>
      <dgm:spPr/>
      <dgm:t>
        <a:bodyPr/>
        <a:lstStyle/>
        <a:p>
          <a:endParaRPr lang="en-US"/>
        </a:p>
      </dgm:t>
    </dgm:pt>
    <dgm:pt modelId="{349A856F-B6C2-364C-8CBA-EEA7A74BFCE1}">
      <dgm:prSet phldrT="[Text]"/>
      <dgm:spPr/>
      <dgm:t>
        <a:bodyPr/>
        <a:lstStyle/>
        <a:p>
          <a:r>
            <a:rPr lang="en-US" dirty="0" smtClean="0"/>
            <a:t>New to IT</a:t>
          </a:r>
          <a:endParaRPr lang="en-US" dirty="0"/>
        </a:p>
      </dgm:t>
    </dgm:pt>
    <dgm:pt modelId="{5C67D27E-A484-7B43-8432-7052823CA3DC}" type="parTrans" cxnId="{76B2856B-1EF2-7A49-A694-6FA14048C72B}">
      <dgm:prSet/>
      <dgm:spPr/>
      <dgm:t>
        <a:bodyPr/>
        <a:lstStyle/>
        <a:p>
          <a:endParaRPr lang="en-US"/>
        </a:p>
      </dgm:t>
    </dgm:pt>
    <dgm:pt modelId="{95FDE869-7506-6846-AC27-FD60A49EA62D}" type="sibTrans" cxnId="{76B2856B-1EF2-7A49-A694-6FA14048C72B}">
      <dgm:prSet/>
      <dgm:spPr/>
      <dgm:t>
        <a:bodyPr/>
        <a:lstStyle/>
        <a:p>
          <a:endParaRPr lang="en-US"/>
        </a:p>
      </dgm:t>
    </dgm:pt>
    <dgm:pt modelId="{0F2ED2A0-5BBF-D04B-8B95-09131E73015F}">
      <dgm:prSet phldrT="[Text]"/>
      <dgm:spPr/>
      <dgm:t>
        <a:bodyPr/>
        <a:lstStyle/>
        <a:p>
          <a:r>
            <a:rPr lang="en-US" dirty="0" smtClean="0"/>
            <a:t>Literacy Support</a:t>
          </a:r>
          <a:endParaRPr lang="en-US" dirty="0"/>
        </a:p>
      </dgm:t>
    </dgm:pt>
    <dgm:pt modelId="{3467A7BE-9705-0842-9EA6-CC46E1B16A17}" type="parTrans" cxnId="{CA9E84F3-30F9-9042-B891-D7F618002C07}">
      <dgm:prSet/>
      <dgm:spPr/>
      <dgm:t>
        <a:bodyPr/>
        <a:lstStyle/>
        <a:p>
          <a:endParaRPr lang="en-US"/>
        </a:p>
      </dgm:t>
    </dgm:pt>
    <dgm:pt modelId="{CC538423-5FE3-2A48-A547-0254C198A8F7}" type="sibTrans" cxnId="{CA9E84F3-30F9-9042-B891-D7F618002C07}">
      <dgm:prSet/>
      <dgm:spPr/>
      <dgm:t>
        <a:bodyPr/>
        <a:lstStyle/>
        <a:p>
          <a:endParaRPr lang="en-US"/>
        </a:p>
      </dgm:t>
    </dgm:pt>
    <dgm:pt modelId="{146E0416-C614-4143-AB9F-E07B87513952}">
      <dgm:prSet/>
      <dgm:spPr/>
      <dgm:t>
        <a:bodyPr/>
        <a:lstStyle/>
        <a:p>
          <a:r>
            <a:rPr lang="en-US" dirty="0" smtClean="0"/>
            <a:t>The international agenda</a:t>
          </a:r>
          <a:endParaRPr lang="en-US" dirty="0"/>
        </a:p>
      </dgm:t>
    </dgm:pt>
    <dgm:pt modelId="{93483FC3-A781-274A-AEC7-D3B5D5A7A670}" type="parTrans" cxnId="{DE07032F-D8DC-3C4D-8B33-0CBB7DD3F10F}">
      <dgm:prSet/>
      <dgm:spPr/>
      <dgm:t>
        <a:bodyPr/>
        <a:lstStyle/>
        <a:p>
          <a:endParaRPr lang="en-US"/>
        </a:p>
      </dgm:t>
    </dgm:pt>
    <dgm:pt modelId="{8EC8CC2D-3892-D04F-B8AB-C919979D1203}" type="sibTrans" cxnId="{DE07032F-D8DC-3C4D-8B33-0CBB7DD3F10F}">
      <dgm:prSet/>
      <dgm:spPr/>
      <dgm:t>
        <a:bodyPr/>
        <a:lstStyle/>
        <a:p>
          <a:endParaRPr lang="en-US"/>
        </a:p>
      </dgm:t>
    </dgm:pt>
    <dgm:pt modelId="{6383D87C-DDD6-E04F-8AF2-04521AD6769C}" type="pres">
      <dgm:prSet presAssocID="{8EE47579-C0B9-B14A-A0C2-E99ECA640B7F}" presName="diagram" presStyleCnt="0">
        <dgm:presLayoutVars>
          <dgm:chPref val="1"/>
          <dgm:dir/>
          <dgm:animOne val="branch"/>
          <dgm:animLvl val="lvl"/>
          <dgm:resizeHandles/>
        </dgm:presLayoutVars>
      </dgm:prSet>
      <dgm:spPr/>
      <dgm:t>
        <a:bodyPr/>
        <a:lstStyle/>
        <a:p>
          <a:endParaRPr lang="en-GB"/>
        </a:p>
      </dgm:t>
    </dgm:pt>
    <dgm:pt modelId="{6FB139D1-4472-BE41-8090-6645039F13DD}" type="pres">
      <dgm:prSet presAssocID="{FD3ECEE5-5554-FA47-AAA1-1BE15DE7D4F9}" presName="root" presStyleCnt="0"/>
      <dgm:spPr/>
      <dgm:t>
        <a:bodyPr/>
        <a:lstStyle/>
        <a:p>
          <a:endParaRPr lang="en-GB"/>
        </a:p>
      </dgm:t>
    </dgm:pt>
    <dgm:pt modelId="{99F4D0A6-95BB-2E46-9D5B-54FF08F04048}" type="pres">
      <dgm:prSet presAssocID="{FD3ECEE5-5554-FA47-AAA1-1BE15DE7D4F9}" presName="rootComposite" presStyleCnt="0"/>
      <dgm:spPr/>
      <dgm:t>
        <a:bodyPr/>
        <a:lstStyle/>
        <a:p>
          <a:endParaRPr lang="en-GB"/>
        </a:p>
      </dgm:t>
    </dgm:pt>
    <dgm:pt modelId="{B490BA3C-EBA4-FF4C-B5B0-E5AE2215C53E}" type="pres">
      <dgm:prSet presAssocID="{FD3ECEE5-5554-FA47-AAA1-1BE15DE7D4F9}" presName="rootText" presStyleLbl="node1" presStyleIdx="0" presStyleCnt="1" custScaleX="458453" custScaleY="198684"/>
      <dgm:spPr/>
      <dgm:t>
        <a:bodyPr/>
        <a:lstStyle/>
        <a:p>
          <a:endParaRPr lang="en-GB"/>
        </a:p>
      </dgm:t>
    </dgm:pt>
    <dgm:pt modelId="{71DF4FEF-8486-3F46-B1AC-BFC9C6A2A077}" type="pres">
      <dgm:prSet presAssocID="{FD3ECEE5-5554-FA47-AAA1-1BE15DE7D4F9}" presName="rootConnector" presStyleLbl="node1" presStyleIdx="0" presStyleCnt="1"/>
      <dgm:spPr/>
      <dgm:t>
        <a:bodyPr/>
        <a:lstStyle/>
        <a:p>
          <a:endParaRPr lang="en-GB"/>
        </a:p>
      </dgm:t>
    </dgm:pt>
    <dgm:pt modelId="{5E395CA0-F84E-5D4B-8DCD-76668EE82CEC}" type="pres">
      <dgm:prSet presAssocID="{FD3ECEE5-5554-FA47-AAA1-1BE15DE7D4F9}" presName="childShape" presStyleCnt="0"/>
      <dgm:spPr/>
      <dgm:t>
        <a:bodyPr/>
        <a:lstStyle/>
        <a:p>
          <a:endParaRPr lang="en-GB"/>
        </a:p>
      </dgm:t>
    </dgm:pt>
    <dgm:pt modelId="{6E31EEBD-D0D2-CC4A-96AF-55C1835B2108}" type="pres">
      <dgm:prSet presAssocID="{993CECC3-FBA5-1748-A510-FAE6FA3C883E}" presName="Name13" presStyleLbl="parChTrans1D2" presStyleIdx="0" presStyleCnt="6"/>
      <dgm:spPr/>
      <dgm:t>
        <a:bodyPr/>
        <a:lstStyle/>
        <a:p>
          <a:endParaRPr lang="en-GB"/>
        </a:p>
      </dgm:t>
    </dgm:pt>
    <dgm:pt modelId="{778AE6E8-9F1D-4F41-A59E-D57447957E2C}" type="pres">
      <dgm:prSet presAssocID="{759155AD-4BA1-6240-A368-04A7577D7D51}" presName="childText" presStyleLbl="bgAcc1" presStyleIdx="0" presStyleCnt="6" custScaleX="301849" custScaleY="91907">
        <dgm:presLayoutVars>
          <dgm:bulletEnabled val="1"/>
        </dgm:presLayoutVars>
      </dgm:prSet>
      <dgm:spPr/>
      <dgm:t>
        <a:bodyPr/>
        <a:lstStyle/>
        <a:p>
          <a:endParaRPr lang="en-US"/>
        </a:p>
      </dgm:t>
    </dgm:pt>
    <dgm:pt modelId="{609A5BBE-0F0F-8544-A4E7-B756D4D9222D}" type="pres">
      <dgm:prSet presAssocID="{7E02EBEB-1DF6-C840-8816-1149C328E261}" presName="Name13" presStyleLbl="parChTrans1D2" presStyleIdx="1" presStyleCnt="6"/>
      <dgm:spPr/>
      <dgm:t>
        <a:bodyPr/>
        <a:lstStyle/>
        <a:p>
          <a:endParaRPr lang="en-GB"/>
        </a:p>
      </dgm:t>
    </dgm:pt>
    <dgm:pt modelId="{17C84A9F-ED0B-4F46-8504-35825C21A046}" type="pres">
      <dgm:prSet presAssocID="{FAC58651-D2EF-8E46-9468-7DC6E0F8C224}" presName="childText" presStyleLbl="bgAcc1" presStyleIdx="1" presStyleCnt="6" custScaleX="301849" custScaleY="105993">
        <dgm:presLayoutVars>
          <dgm:bulletEnabled val="1"/>
        </dgm:presLayoutVars>
      </dgm:prSet>
      <dgm:spPr/>
      <dgm:t>
        <a:bodyPr/>
        <a:lstStyle/>
        <a:p>
          <a:endParaRPr lang="en-US"/>
        </a:p>
      </dgm:t>
    </dgm:pt>
    <dgm:pt modelId="{39218B98-6646-F440-AA5C-93150F2AF6F9}" type="pres">
      <dgm:prSet presAssocID="{5C67D27E-A484-7B43-8432-7052823CA3DC}" presName="Name13" presStyleLbl="parChTrans1D2" presStyleIdx="2" presStyleCnt="6"/>
      <dgm:spPr/>
      <dgm:t>
        <a:bodyPr/>
        <a:lstStyle/>
        <a:p>
          <a:endParaRPr lang="en-GB"/>
        </a:p>
      </dgm:t>
    </dgm:pt>
    <dgm:pt modelId="{75506280-5345-B94E-97C6-8FF930F5256B}" type="pres">
      <dgm:prSet presAssocID="{349A856F-B6C2-364C-8CBA-EEA7A74BFCE1}" presName="childText" presStyleLbl="bgAcc1" presStyleIdx="2" presStyleCnt="6" custScaleX="301849" custScaleY="98268">
        <dgm:presLayoutVars>
          <dgm:bulletEnabled val="1"/>
        </dgm:presLayoutVars>
      </dgm:prSet>
      <dgm:spPr/>
      <dgm:t>
        <a:bodyPr/>
        <a:lstStyle/>
        <a:p>
          <a:endParaRPr lang="en-US"/>
        </a:p>
      </dgm:t>
    </dgm:pt>
    <dgm:pt modelId="{5569FF7E-4C0E-8446-8422-1CAE1C4D2956}" type="pres">
      <dgm:prSet presAssocID="{7674458E-F386-3445-9BCD-29C963449EBF}" presName="Name13" presStyleLbl="parChTrans1D2" presStyleIdx="3" presStyleCnt="6"/>
      <dgm:spPr/>
      <dgm:t>
        <a:bodyPr/>
        <a:lstStyle/>
        <a:p>
          <a:endParaRPr lang="en-GB"/>
        </a:p>
      </dgm:t>
    </dgm:pt>
    <dgm:pt modelId="{254C5CAC-612F-8E42-B8EF-86A50ADEA048}" type="pres">
      <dgm:prSet presAssocID="{FC90422E-E542-1D42-B177-F58D5BE87DDC}" presName="childText" presStyleLbl="bgAcc1" presStyleIdx="3" presStyleCnt="6" custScaleX="301849" custScaleY="80677">
        <dgm:presLayoutVars>
          <dgm:bulletEnabled val="1"/>
        </dgm:presLayoutVars>
      </dgm:prSet>
      <dgm:spPr/>
      <dgm:t>
        <a:bodyPr/>
        <a:lstStyle/>
        <a:p>
          <a:endParaRPr lang="en-US"/>
        </a:p>
      </dgm:t>
    </dgm:pt>
    <dgm:pt modelId="{E0CBA9A1-3620-3F43-9790-14FCF97421D3}" type="pres">
      <dgm:prSet presAssocID="{3467A7BE-9705-0842-9EA6-CC46E1B16A17}" presName="Name13" presStyleLbl="parChTrans1D2" presStyleIdx="4" presStyleCnt="6"/>
      <dgm:spPr/>
      <dgm:t>
        <a:bodyPr/>
        <a:lstStyle/>
        <a:p>
          <a:endParaRPr lang="en-GB"/>
        </a:p>
      </dgm:t>
    </dgm:pt>
    <dgm:pt modelId="{D4E222DA-66AF-994F-957D-A8B936684004}" type="pres">
      <dgm:prSet presAssocID="{0F2ED2A0-5BBF-D04B-8B95-09131E73015F}" presName="childText" presStyleLbl="bgAcc1" presStyleIdx="4" presStyleCnt="6" custScaleX="301849" custScaleY="74477">
        <dgm:presLayoutVars>
          <dgm:bulletEnabled val="1"/>
        </dgm:presLayoutVars>
      </dgm:prSet>
      <dgm:spPr/>
      <dgm:t>
        <a:bodyPr/>
        <a:lstStyle/>
        <a:p>
          <a:endParaRPr lang="en-US"/>
        </a:p>
      </dgm:t>
    </dgm:pt>
    <dgm:pt modelId="{2CEE7722-B9D0-D546-ADB5-1A0EE9ACAF9B}" type="pres">
      <dgm:prSet presAssocID="{93483FC3-A781-274A-AEC7-D3B5D5A7A670}" presName="Name13" presStyleLbl="parChTrans1D2" presStyleIdx="5" presStyleCnt="6"/>
      <dgm:spPr/>
      <dgm:t>
        <a:bodyPr/>
        <a:lstStyle/>
        <a:p>
          <a:endParaRPr lang="en-GB"/>
        </a:p>
      </dgm:t>
    </dgm:pt>
    <dgm:pt modelId="{ABDB51A9-CB7B-5746-8FFE-06B223C77AB5}" type="pres">
      <dgm:prSet presAssocID="{146E0416-C614-4143-AB9F-E07B87513952}" presName="childText" presStyleLbl="bgAcc1" presStyleIdx="5" presStyleCnt="6" custScaleX="300892" custLinFactNeighborX="1231" custLinFactNeighborY="2607">
        <dgm:presLayoutVars>
          <dgm:bulletEnabled val="1"/>
        </dgm:presLayoutVars>
      </dgm:prSet>
      <dgm:spPr/>
      <dgm:t>
        <a:bodyPr/>
        <a:lstStyle/>
        <a:p>
          <a:endParaRPr lang="en-US"/>
        </a:p>
      </dgm:t>
    </dgm:pt>
  </dgm:ptLst>
  <dgm:cxnLst>
    <dgm:cxn modelId="{A41BEE04-6B47-4050-A902-7EC82A071867}" type="presOf" srcId="{146E0416-C614-4143-AB9F-E07B87513952}" destId="{ABDB51A9-CB7B-5746-8FFE-06B223C77AB5}" srcOrd="0" destOrd="0" presId="urn:microsoft.com/office/officeart/2005/8/layout/hierarchy3"/>
    <dgm:cxn modelId="{26C7B17B-AE18-4089-ABF9-8216AADEA14B}" type="presOf" srcId="{993CECC3-FBA5-1748-A510-FAE6FA3C883E}" destId="{6E31EEBD-D0D2-CC4A-96AF-55C1835B2108}" srcOrd="0" destOrd="0" presId="urn:microsoft.com/office/officeart/2005/8/layout/hierarchy3"/>
    <dgm:cxn modelId="{7C0D8587-7499-4D4A-B835-2B8C448B589A}" type="presOf" srcId="{FD3ECEE5-5554-FA47-AAA1-1BE15DE7D4F9}" destId="{B490BA3C-EBA4-FF4C-B5B0-E5AE2215C53E}" srcOrd="0" destOrd="0" presId="urn:microsoft.com/office/officeart/2005/8/layout/hierarchy3"/>
    <dgm:cxn modelId="{CA740A3A-2136-429E-A7F1-E85F9F0CB24B}" type="presOf" srcId="{FC90422E-E542-1D42-B177-F58D5BE87DDC}" destId="{254C5CAC-612F-8E42-B8EF-86A50ADEA048}" srcOrd="0" destOrd="0" presId="urn:microsoft.com/office/officeart/2005/8/layout/hierarchy3"/>
    <dgm:cxn modelId="{2BD631EC-4173-48F7-9CB9-33A2FDCA6BFE}" type="presOf" srcId="{759155AD-4BA1-6240-A368-04A7577D7D51}" destId="{778AE6E8-9F1D-4F41-A59E-D57447957E2C}" srcOrd="0" destOrd="0" presId="urn:microsoft.com/office/officeart/2005/8/layout/hierarchy3"/>
    <dgm:cxn modelId="{57E7D54B-D140-9B48-9C69-6CEC8F5FF3D5}" srcId="{FD3ECEE5-5554-FA47-AAA1-1BE15DE7D4F9}" destId="{FAC58651-D2EF-8E46-9468-7DC6E0F8C224}" srcOrd="1" destOrd="0" parTransId="{7E02EBEB-1DF6-C840-8816-1149C328E261}" sibTransId="{28CDE844-9742-E44F-A6BD-0FDA65A16DE3}"/>
    <dgm:cxn modelId="{D8CCA380-DA79-4EFB-8F21-89A4212FC119}" type="presOf" srcId="{FAC58651-D2EF-8E46-9468-7DC6E0F8C224}" destId="{17C84A9F-ED0B-4F46-8504-35825C21A046}" srcOrd="0" destOrd="0" presId="urn:microsoft.com/office/officeart/2005/8/layout/hierarchy3"/>
    <dgm:cxn modelId="{DE07032F-D8DC-3C4D-8B33-0CBB7DD3F10F}" srcId="{FD3ECEE5-5554-FA47-AAA1-1BE15DE7D4F9}" destId="{146E0416-C614-4143-AB9F-E07B87513952}" srcOrd="5" destOrd="0" parTransId="{93483FC3-A781-274A-AEC7-D3B5D5A7A670}" sibTransId="{8EC8CC2D-3892-D04F-B8AB-C919979D1203}"/>
    <dgm:cxn modelId="{06C9AA4A-9E87-4510-A663-96A6B445BB29}" type="presOf" srcId="{349A856F-B6C2-364C-8CBA-EEA7A74BFCE1}" destId="{75506280-5345-B94E-97C6-8FF930F5256B}" srcOrd="0" destOrd="0" presId="urn:microsoft.com/office/officeart/2005/8/layout/hierarchy3"/>
    <dgm:cxn modelId="{A6688553-138E-4772-B680-04636FE7FE48}" type="presOf" srcId="{8EE47579-C0B9-B14A-A0C2-E99ECA640B7F}" destId="{6383D87C-DDD6-E04F-8AF2-04521AD6769C}" srcOrd="0" destOrd="0" presId="urn:microsoft.com/office/officeart/2005/8/layout/hierarchy3"/>
    <dgm:cxn modelId="{2ED2E739-DACA-BA49-8BA3-05E897AF870C}" srcId="{FD3ECEE5-5554-FA47-AAA1-1BE15DE7D4F9}" destId="{759155AD-4BA1-6240-A368-04A7577D7D51}" srcOrd="0" destOrd="0" parTransId="{993CECC3-FBA5-1748-A510-FAE6FA3C883E}" sibTransId="{D184FFE9-8A0F-AB44-983C-AD9E1F2BCC59}"/>
    <dgm:cxn modelId="{CA9E84F3-30F9-9042-B891-D7F618002C07}" srcId="{FD3ECEE5-5554-FA47-AAA1-1BE15DE7D4F9}" destId="{0F2ED2A0-5BBF-D04B-8B95-09131E73015F}" srcOrd="4" destOrd="0" parTransId="{3467A7BE-9705-0842-9EA6-CC46E1B16A17}" sibTransId="{CC538423-5FE3-2A48-A547-0254C198A8F7}"/>
    <dgm:cxn modelId="{0874479C-D1C4-D145-A2D6-D2699F226EAA}" srcId="{FD3ECEE5-5554-FA47-AAA1-1BE15DE7D4F9}" destId="{FC90422E-E542-1D42-B177-F58D5BE87DDC}" srcOrd="3" destOrd="0" parTransId="{7674458E-F386-3445-9BCD-29C963449EBF}" sibTransId="{6B57FDAB-766F-6041-84F6-B97FDD689470}"/>
    <dgm:cxn modelId="{878B6DA8-0301-45A4-B6B7-920DA74077A1}" type="presOf" srcId="{7E02EBEB-1DF6-C840-8816-1149C328E261}" destId="{609A5BBE-0F0F-8544-A4E7-B756D4D9222D}" srcOrd="0" destOrd="0" presId="urn:microsoft.com/office/officeart/2005/8/layout/hierarchy3"/>
    <dgm:cxn modelId="{EDD1DC1D-D79C-4133-849B-F77C47684B0D}" type="presOf" srcId="{5C67D27E-A484-7B43-8432-7052823CA3DC}" destId="{39218B98-6646-F440-AA5C-93150F2AF6F9}" srcOrd="0" destOrd="0" presId="urn:microsoft.com/office/officeart/2005/8/layout/hierarchy3"/>
    <dgm:cxn modelId="{948923E0-6BAB-4020-963D-22EA19B31729}" type="presOf" srcId="{FD3ECEE5-5554-FA47-AAA1-1BE15DE7D4F9}" destId="{71DF4FEF-8486-3F46-B1AC-BFC9C6A2A077}" srcOrd="1" destOrd="0" presId="urn:microsoft.com/office/officeart/2005/8/layout/hierarchy3"/>
    <dgm:cxn modelId="{51403033-B12D-4410-BBA9-3EA0D869081F}" type="presOf" srcId="{3467A7BE-9705-0842-9EA6-CC46E1B16A17}" destId="{E0CBA9A1-3620-3F43-9790-14FCF97421D3}" srcOrd="0" destOrd="0" presId="urn:microsoft.com/office/officeart/2005/8/layout/hierarchy3"/>
    <dgm:cxn modelId="{A4A5CDEF-D881-7749-A577-719DE64C7D86}" srcId="{8EE47579-C0B9-B14A-A0C2-E99ECA640B7F}" destId="{FD3ECEE5-5554-FA47-AAA1-1BE15DE7D4F9}" srcOrd="0" destOrd="0" parTransId="{70046D73-945F-AF4B-AC5E-5500584901C2}" sibTransId="{8ACFB30C-5DF9-9245-9620-27B014E459AC}"/>
    <dgm:cxn modelId="{76B2856B-1EF2-7A49-A694-6FA14048C72B}" srcId="{FD3ECEE5-5554-FA47-AAA1-1BE15DE7D4F9}" destId="{349A856F-B6C2-364C-8CBA-EEA7A74BFCE1}" srcOrd="2" destOrd="0" parTransId="{5C67D27E-A484-7B43-8432-7052823CA3DC}" sibTransId="{95FDE869-7506-6846-AC27-FD60A49EA62D}"/>
    <dgm:cxn modelId="{F972A05C-0F4D-4820-8FE5-E0EAD756AFEC}" type="presOf" srcId="{7674458E-F386-3445-9BCD-29C963449EBF}" destId="{5569FF7E-4C0E-8446-8422-1CAE1C4D2956}" srcOrd="0" destOrd="0" presId="urn:microsoft.com/office/officeart/2005/8/layout/hierarchy3"/>
    <dgm:cxn modelId="{32F2997C-CE69-4B58-9E9E-813E13C577AA}" type="presOf" srcId="{0F2ED2A0-5BBF-D04B-8B95-09131E73015F}" destId="{D4E222DA-66AF-994F-957D-A8B936684004}" srcOrd="0" destOrd="0" presId="urn:microsoft.com/office/officeart/2005/8/layout/hierarchy3"/>
    <dgm:cxn modelId="{AA625B75-2828-42BC-8E4D-2B7FBBCB2D59}" type="presOf" srcId="{93483FC3-A781-274A-AEC7-D3B5D5A7A670}" destId="{2CEE7722-B9D0-D546-ADB5-1A0EE9ACAF9B}" srcOrd="0" destOrd="0" presId="urn:microsoft.com/office/officeart/2005/8/layout/hierarchy3"/>
    <dgm:cxn modelId="{D7A78C4A-B05F-493A-8567-79F122A24D90}" type="presParOf" srcId="{6383D87C-DDD6-E04F-8AF2-04521AD6769C}" destId="{6FB139D1-4472-BE41-8090-6645039F13DD}" srcOrd="0" destOrd="0" presId="urn:microsoft.com/office/officeart/2005/8/layout/hierarchy3"/>
    <dgm:cxn modelId="{0D6A6DEF-379A-402D-AB55-EC41340FAA0A}" type="presParOf" srcId="{6FB139D1-4472-BE41-8090-6645039F13DD}" destId="{99F4D0A6-95BB-2E46-9D5B-54FF08F04048}" srcOrd="0" destOrd="0" presId="urn:microsoft.com/office/officeart/2005/8/layout/hierarchy3"/>
    <dgm:cxn modelId="{6B51214B-A39D-4EB5-8DF8-3600F204D818}" type="presParOf" srcId="{99F4D0A6-95BB-2E46-9D5B-54FF08F04048}" destId="{B490BA3C-EBA4-FF4C-B5B0-E5AE2215C53E}" srcOrd="0" destOrd="0" presId="urn:microsoft.com/office/officeart/2005/8/layout/hierarchy3"/>
    <dgm:cxn modelId="{FACFA4F9-A1B1-457D-A90C-1E243472618A}" type="presParOf" srcId="{99F4D0A6-95BB-2E46-9D5B-54FF08F04048}" destId="{71DF4FEF-8486-3F46-B1AC-BFC9C6A2A077}" srcOrd="1" destOrd="0" presId="urn:microsoft.com/office/officeart/2005/8/layout/hierarchy3"/>
    <dgm:cxn modelId="{313759FF-E07D-4168-9676-B24E16EE36FA}" type="presParOf" srcId="{6FB139D1-4472-BE41-8090-6645039F13DD}" destId="{5E395CA0-F84E-5D4B-8DCD-76668EE82CEC}" srcOrd="1" destOrd="0" presId="urn:microsoft.com/office/officeart/2005/8/layout/hierarchy3"/>
    <dgm:cxn modelId="{8A3E13BD-4241-40CC-8DD5-CA3318276136}" type="presParOf" srcId="{5E395CA0-F84E-5D4B-8DCD-76668EE82CEC}" destId="{6E31EEBD-D0D2-CC4A-96AF-55C1835B2108}" srcOrd="0" destOrd="0" presId="urn:microsoft.com/office/officeart/2005/8/layout/hierarchy3"/>
    <dgm:cxn modelId="{DF0B8216-DACC-4224-9902-C514CDDB3BC2}" type="presParOf" srcId="{5E395CA0-F84E-5D4B-8DCD-76668EE82CEC}" destId="{778AE6E8-9F1D-4F41-A59E-D57447957E2C}" srcOrd="1" destOrd="0" presId="urn:microsoft.com/office/officeart/2005/8/layout/hierarchy3"/>
    <dgm:cxn modelId="{CF0919FF-51CD-44F3-BF54-E60AAC880FF5}" type="presParOf" srcId="{5E395CA0-F84E-5D4B-8DCD-76668EE82CEC}" destId="{609A5BBE-0F0F-8544-A4E7-B756D4D9222D}" srcOrd="2" destOrd="0" presId="urn:microsoft.com/office/officeart/2005/8/layout/hierarchy3"/>
    <dgm:cxn modelId="{436055B3-0A39-44C2-877D-0871D2D4C58C}" type="presParOf" srcId="{5E395CA0-F84E-5D4B-8DCD-76668EE82CEC}" destId="{17C84A9F-ED0B-4F46-8504-35825C21A046}" srcOrd="3" destOrd="0" presId="urn:microsoft.com/office/officeart/2005/8/layout/hierarchy3"/>
    <dgm:cxn modelId="{D75EA0A6-9308-40A1-AE81-664377F729E1}" type="presParOf" srcId="{5E395CA0-F84E-5D4B-8DCD-76668EE82CEC}" destId="{39218B98-6646-F440-AA5C-93150F2AF6F9}" srcOrd="4" destOrd="0" presId="urn:microsoft.com/office/officeart/2005/8/layout/hierarchy3"/>
    <dgm:cxn modelId="{8D86B379-ED93-4865-B7AD-0EBDAB6B4527}" type="presParOf" srcId="{5E395CA0-F84E-5D4B-8DCD-76668EE82CEC}" destId="{75506280-5345-B94E-97C6-8FF930F5256B}" srcOrd="5" destOrd="0" presId="urn:microsoft.com/office/officeart/2005/8/layout/hierarchy3"/>
    <dgm:cxn modelId="{80FAF0A3-A979-443A-A013-8C7148925A70}" type="presParOf" srcId="{5E395CA0-F84E-5D4B-8DCD-76668EE82CEC}" destId="{5569FF7E-4C0E-8446-8422-1CAE1C4D2956}" srcOrd="6" destOrd="0" presId="urn:microsoft.com/office/officeart/2005/8/layout/hierarchy3"/>
    <dgm:cxn modelId="{644F7113-DABC-4566-9984-58A1C4529FB3}" type="presParOf" srcId="{5E395CA0-F84E-5D4B-8DCD-76668EE82CEC}" destId="{254C5CAC-612F-8E42-B8EF-86A50ADEA048}" srcOrd="7" destOrd="0" presId="urn:microsoft.com/office/officeart/2005/8/layout/hierarchy3"/>
    <dgm:cxn modelId="{D713AC02-29D8-43D0-9DCA-9F9B36E68B1E}" type="presParOf" srcId="{5E395CA0-F84E-5D4B-8DCD-76668EE82CEC}" destId="{E0CBA9A1-3620-3F43-9790-14FCF97421D3}" srcOrd="8" destOrd="0" presId="urn:microsoft.com/office/officeart/2005/8/layout/hierarchy3"/>
    <dgm:cxn modelId="{26FC71C0-0BEF-4F43-A58C-52CC27809148}" type="presParOf" srcId="{5E395CA0-F84E-5D4B-8DCD-76668EE82CEC}" destId="{D4E222DA-66AF-994F-957D-A8B936684004}" srcOrd="9" destOrd="0" presId="urn:microsoft.com/office/officeart/2005/8/layout/hierarchy3"/>
    <dgm:cxn modelId="{FC046FCF-382F-404D-9B73-DCACE471D2DB}" type="presParOf" srcId="{5E395CA0-F84E-5D4B-8DCD-76668EE82CEC}" destId="{2CEE7722-B9D0-D546-ADB5-1A0EE9ACAF9B}" srcOrd="10" destOrd="0" presId="urn:microsoft.com/office/officeart/2005/8/layout/hierarchy3"/>
    <dgm:cxn modelId="{AC4911C6-6C09-4F4D-A885-390F9991893B}" type="presParOf" srcId="{5E395CA0-F84E-5D4B-8DCD-76668EE82CEC}" destId="{ABDB51A9-CB7B-5746-8FFE-06B223C77AB5}" srcOrd="1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F828DC-BFD0-415B-A9D3-C16E148D0CDD}" type="datetimeFigureOut">
              <a:rPr lang="en-GB" smtClean="0"/>
              <a:t>20/06/2016</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EF0F2D-A8F1-4FA1-818A-DE923623D39E}" type="slidenum">
              <a:rPr lang="en-GB" smtClean="0"/>
              <a:t>‹#›</a:t>
            </a:fld>
            <a:endParaRPr lang="en-GB"/>
          </a:p>
        </p:txBody>
      </p:sp>
    </p:spTree>
    <p:extLst>
      <p:ext uri="{BB962C8B-B14F-4D97-AF65-F5344CB8AC3E}">
        <p14:creationId xmlns:p14="http://schemas.microsoft.com/office/powerpoint/2010/main" val="1980651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324426-F49E-4AE3-B5C0-1BF9C5758871}" type="datetimeFigureOut">
              <a:rPr lang="en-GB" smtClean="0"/>
              <a:t>20/06/2016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61A15A-53EE-473E-A1FE-5B379E47492D}" type="slidenum">
              <a:rPr lang="en-GB" smtClean="0"/>
              <a:t>‹#›</a:t>
            </a:fld>
            <a:endParaRPr lang="en-GB"/>
          </a:p>
        </p:txBody>
      </p:sp>
    </p:spTree>
    <p:extLst>
      <p:ext uri="{BB962C8B-B14F-4D97-AF65-F5344CB8AC3E}">
        <p14:creationId xmlns:p14="http://schemas.microsoft.com/office/powerpoint/2010/main" val="3801627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bit.ly/plain-eng"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tiny.cc/JiscAccessibleContent" TargetMode="External"/><Relationship Id="rId4" Type="http://schemas.openxmlformats.org/officeDocument/2006/relationships/hyperlink" Target="http://webaim.org/techniques/word/#checker"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tiny.cc/Sense-of-Text"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tiny.cc/Sense-of-Text"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tinyurl.com/3236qbq"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youtube.com/watch?time_continue=26&amp;v=0ROY_hr6dNk" TargetMode="External"/><Relationship Id="rId2" Type="http://schemas.openxmlformats.org/officeDocument/2006/relationships/slide" Target="../slides/slide40.xml"/><Relationship Id="rId1" Type="http://schemas.openxmlformats.org/officeDocument/2006/relationships/notesMaster" Target="../notesMasters/notesMaster1.xml"/><Relationship Id="rId5" Type="http://schemas.openxmlformats.org/officeDocument/2006/relationships/hyperlink" Target="https://www.youtube.com/watch?v=I1w4QvYEJpg" TargetMode="External"/><Relationship Id="rId4" Type="http://schemas.openxmlformats.org/officeDocument/2006/relationships/hyperlink" Target="https://www.youtube.com/watch?v=6AO0C-yWva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8" Type="http://schemas.openxmlformats.org/officeDocument/2006/relationships/hyperlink" Target="https://www.jisc.ac.uk/guides/enhancing-the-digital-student-experience/deliver-an-inclusive-digital-student-experience" TargetMode="External"/><Relationship Id="rId3" Type="http://schemas.openxmlformats.org/officeDocument/2006/relationships/hyperlink" Target="https://www.jisc.ac.uk/guides/getting-started-with-accessibility-and-inclusion" TargetMode="External"/><Relationship Id="rId7" Type="http://schemas.openxmlformats.org/officeDocument/2006/relationships/hyperlink" Target="https://www.jisc.ac.uk/guides/using-assistive-and-accessible-technology-in-teaching-and-learning" TargetMode="External"/><Relationship Id="rId2" Type="http://schemas.openxmlformats.org/officeDocument/2006/relationships/slide" Target="../slides/slide45.xml"/><Relationship Id="rId1" Type="http://schemas.openxmlformats.org/officeDocument/2006/relationships/notesMaster" Target="../notesMasters/notesMaster1.xml"/><Relationship Id="rId6" Type="http://schemas.openxmlformats.org/officeDocument/2006/relationships/hyperlink" Target="https://www.jisc.ac.uk/full-guide/enhancing-staff-support-for-learners-with-disabilities" TargetMode="External"/><Relationship Id="rId5" Type="http://schemas.openxmlformats.org/officeDocument/2006/relationships/hyperlink" Target="https://www.jisc.ac.uk/guides/using-assistive-and-accessible-technology-in-teaching-and-learning/documents-presentations-and-spreadsheets" TargetMode="External"/><Relationship Id="rId4" Type="http://schemas.openxmlformats.org/officeDocument/2006/relationships/hyperlink" Target="http://tiny.cc/MeetingRequirements"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8" Type="http://schemas.openxmlformats.org/officeDocument/2006/relationships/hyperlink" Target="http://accessibility.jiscinvolve.org/wp/" TargetMode="External"/><Relationship Id="rId3" Type="http://schemas.openxmlformats.org/officeDocument/2006/relationships/hyperlink" Target="https://www.jisc.ac.uk/blog/spotlight-on-visual-inclusion-supporting-learners-with-sight-loss-08-oct-2015" TargetMode="External"/><Relationship Id="rId7" Type="http://schemas.openxmlformats.org/officeDocument/2006/relationships/hyperlink" Target="https://www.jisc.ac.uk/blog/how-can-you-make-resources-accessible-for-those-with-disabilities-13-jul-2015" TargetMode="External"/><Relationship Id="rId2" Type="http://schemas.openxmlformats.org/officeDocument/2006/relationships/slide" Target="../slides/slide47.xml"/><Relationship Id="rId1" Type="http://schemas.openxmlformats.org/officeDocument/2006/relationships/notesMaster" Target="../notesMasters/notesMaster1.xml"/><Relationship Id="rId6" Type="http://schemas.openxmlformats.org/officeDocument/2006/relationships/hyperlink" Target="https://www.jisc.ac.uk/blog/are-you-using-mobile-technologies-to-support-inclusive-practice-10-apr-2015" TargetMode="External"/><Relationship Id="rId5" Type="http://schemas.openxmlformats.org/officeDocument/2006/relationships/hyperlink" Target="https://www.jisc.ac.uk/blog/the-textbook-challenge-supporting-literacy-through-technology-02-sep-2015" TargetMode="External"/><Relationship Id="rId4" Type="http://schemas.openxmlformats.org/officeDocument/2006/relationships/hyperlink" Target="https://accessibility.jiscinvolve.org/wp/2016/03/04/can-the-digital-world-help-us-harness-positive-mental-health/" TargetMode="Externa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tiny.cc/Sense-of-Text" TargetMode="External"/><Relationship Id="rId2" Type="http://schemas.openxmlformats.org/officeDocument/2006/relationships/slide" Target="../slides/slide48.xml"/><Relationship Id="rId1" Type="http://schemas.openxmlformats.org/officeDocument/2006/relationships/notesMaster" Target="../notesMasters/notesMaster1.xml"/><Relationship Id="rId6" Type="http://schemas.openxmlformats.org/officeDocument/2006/relationships/hyperlink" Target="http://tiny.cc/planning-searching" TargetMode="External"/><Relationship Id="rId5" Type="http://schemas.openxmlformats.org/officeDocument/2006/relationships/hyperlink" Target="http://tiny.cc/remembering" TargetMode="External"/><Relationship Id="rId4" Type="http://schemas.openxmlformats.org/officeDocument/2006/relationships/hyperlink" Target="http://tiny.cc/writing-notetaking" TargetMode="Externa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None/>
              <a:tabLst/>
              <a:defRPr/>
            </a:pPr>
            <a:r>
              <a:rPr lang="en-GB" sz="900" dirty="0" smtClean="0"/>
              <a:t>Unpack and explore the role that technology can play as a tool for inclusion …..</a:t>
            </a:r>
          </a:p>
          <a:p>
            <a:pPr marL="0" marR="0" indent="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None/>
              <a:tabLst/>
              <a:defRPr/>
            </a:pPr>
            <a:endParaRPr lang="en-GB" sz="900" dirty="0" smtClean="0"/>
          </a:p>
          <a:p>
            <a:pPr marL="171450" marR="0" indent="-171450" algn="l" defTabSz="685800" rtl="0" eaLnBrk="1" fontAlgn="auto" latinLnBrk="0" hangingPunct="1">
              <a:lnSpc>
                <a:spcPct val="90000"/>
              </a:lnSpc>
              <a:spcBef>
                <a:spcPts val="450"/>
              </a:spcBef>
              <a:spcAft>
                <a:spcPts val="0"/>
              </a:spcAft>
              <a:buClr>
                <a:schemeClr val="accent1"/>
              </a:buClr>
              <a:buSzPct val="120000"/>
              <a:buFont typeface="Arial" panose="020B0604020202020204" pitchFamily="34" charset="0"/>
              <a:buChar char="•"/>
              <a:tabLst/>
              <a:defRPr/>
            </a:pPr>
            <a:r>
              <a:rPr lang="en-GB" sz="900" dirty="0" smtClean="0"/>
              <a:t>The capacity that you have as </a:t>
            </a:r>
            <a:r>
              <a:rPr lang="en-GB" sz="900" baseline="0" dirty="0" smtClean="0"/>
              <a:t>enabler to share and to explore possibilities with learners </a:t>
            </a:r>
          </a:p>
          <a:p>
            <a:pPr marL="171450" marR="0" indent="-171450" algn="l" defTabSz="685800" rtl="0" eaLnBrk="1" fontAlgn="auto" latinLnBrk="0" hangingPunct="1">
              <a:lnSpc>
                <a:spcPct val="90000"/>
              </a:lnSpc>
              <a:spcBef>
                <a:spcPts val="450"/>
              </a:spcBef>
              <a:spcAft>
                <a:spcPts val="0"/>
              </a:spcAft>
              <a:buClr>
                <a:schemeClr val="accent1"/>
              </a:buClr>
              <a:buSzPct val="120000"/>
              <a:buFont typeface="Arial" panose="020B0604020202020204" pitchFamily="34" charset="0"/>
              <a:buChar char="•"/>
              <a:tabLst/>
              <a:defRPr/>
            </a:pPr>
            <a:endParaRPr lang="en-GB" sz="900" baseline="0" dirty="0" smtClean="0"/>
          </a:p>
          <a:p>
            <a:pPr marL="171450" marR="0" indent="-171450" algn="l" defTabSz="685800" rtl="0" eaLnBrk="1" fontAlgn="auto" latinLnBrk="0" hangingPunct="1">
              <a:lnSpc>
                <a:spcPct val="90000"/>
              </a:lnSpc>
              <a:spcBef>
                <a:spcPts val="450"/>
              </a:spcBef>
              <a:spcAft>
                <a:spcPts val="0"/>
              </a:spcAft>
              <a:buClr>
                <a:schemeClr val="accent1"/>
              </a:buClr>
              <a:buSzPct val="120000"/>
              <a:buFont typeface="Arial" panose="020B0604020202020204" pitchFamily="34" charset="0"/>
              <a:buChar char="•"/>
              <a:tabLst/>
              <a:defRPr/>
            </a:pPr>
            <a:r>
              <a:rPr lang="en-GB" sz="900" baseline="0" dirty="0" smtClean="0"/>
              <a:t>and also as an advocate or agent of change to consider how you can share information also with your colleagues</a:t>
            </a:r>
            <a:endParaRPr lang="en-GB" sz="900" i="0" baseline="0" dirty="0" smtClean="0">
              <a:solidFill>
                <a:srgbClr val="FF0000"/>
              </a:solidFill>
            </a:endParaRPr>
          </a:p>
        </p:txBody>
      </p:sp>
      <p:sp>
        <p:nvSpPr>
          <p:cNvPr id="4" name="Date Placeholder 3"/>
          <p:cNvSpPr>
            <a:spLocks noGrp="1"/>
          </p:cNvSpPr>
          <p:nvPr>
            <p:ph type="dt" idx="10"/>
          </p:nvPr>
        </p:nvSpPr>
        <p:spPr/>
        <p:txBody>
          <a:bodyPr/>
          <a:lstStyle/>
          <a:p>
            <a:fld id="{3D441041-65B7-4C37-8D22-6AF7EDAD6F6A}" type="datetime1">
              <a:rPr lang="en-GB" smtClean="0"/>
              <a:t>20/06/2016</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1</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2401180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None/>
              <a:tabLst/>
              <a:defRPr/>
            </a:pPr>
            <a:r>
              <a:rPr lang="en-GB" baseline="0" dirty="0" smtClean="0"/>
              <a:t>Digital diversity, Facilitating their successful personal productivity and independence. </a:t>
            </a:r>
          </a:p>
          <a:p>
            <a:pPr marL="0" indent="0">
              <a:buNone/>
            </a:pPr>
            <a:r>
              <a:rPr lang="en-GB" baseline="0" dirty="0" smtClean="0"/>
              <a:t>Providing options that support different needs and encourage independence is at the core of this. Enabling and entitling  students to have more control and responsibility. Providing the skills, the tools, apps and accessible resources for them to make good use of digital solutions for themselves. </a:t>
            </a:r>
          </a:p>
          <a:p>
            <a:pPr marL="0" indent="0">
              <a:buNone/>
            </a:pPr>
            <a:endParaRPr lang="en-GB" baseline="0" dirty="0" smtClean="0"/>
          </a:p>
          <a:p>
            <a:pPr marL="0" indent="0">
              <a:buNone/>
            </a:pPr>
            <a:r>
              <a:rPr lang="en-GB" baseline="0" dirty="0" smtClean="0"/>
              <a:t>Staff don’t always have the time and digital skills and tools or the confidence to support learners.  How can we address this?</a:t>
            </a:r>
          </a:p>
          <a:p>
            <a:pPr marL="0" indent="0">
              <a:buNone/>
            </a:pPr>
            <a:endParaRPr lang="en-GB" baseline="0" dirty="0" smtClean="0"/>
          </a:p>
          <a:p>
            <a:pPr marL="0" indent="0">
              <a:buNone/>
            </a:pPr>
            <a:endParaRPr lang="en-GB" dirty="0" smtClean="0"/>
          </a:p>
          <a:p>
            <a:endParaRPr lang="en-GB" dirty="0"/>
          </a:p>
        </p:txBody>
      </p:sp>
      <p:sp>
        <p:nvSpPr>
          <p:cNvPr id="4" name="Date Placeholder 3"/>
          <p:cNvSpPr>
            <a:spLocks noGrp="1"/>
          </p:cNvSpPr>
          <p:nvPr>
            <p:ph type="dt" idx="10"/>
          </p:nvPr>
        </p:nvSpPr>
        <p:spPr/>
        <p:txBody>
          <a:bodyPr/>
          <a:lstStyle/>
          <a:p>
            <a:fld id="{9A35AD72-8432-41B2-A6FD-612D1F8E2EDC}" type="datetime1">
              <a:rPr lang="en-GB" smtClean="0"/>
              <a:t>20/06/2016</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11</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2159289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Critical mass of ingredients</a:t>
            </a:r>
          </a:p>
          <a:p>
            <a:r>
              <a:rPr lang="en-GB" dirty="0" smtClean="0"/>
              <a:t>It is helpful to think in terms of a critical mass of ingredients. If your ingredients are simply paper and pens or text based information then your repertoire of approaches is likely to be limited. As you add new ingredients (for example audio recording image recording video or screen capture and text-to-speech) you pass a critical mass which allows teaching to become much more creative and flexible, adapting to the needs of individuals.</a:t>
            </a:r>
            <a:r>
              <a:rPr lang="en-GB" sz="1200" kern="1200" dirty="0" smtClean="0">
                <a:solidFill>
                  <a:srgbClr val="2C3841"/>
                </a:solidFill>
                <a:effectLst/>
                <a:latin typeface="Corbel"/>
                <a:ea typeface="+mn-ea"/>
                <a:cs typeface="Corbel"/>
              </a:rPr>
              <a:t> Inclusive practice aims to meet as many people’s needs as possible. So the typical model of listening to a tutor, taking notes and writing an essay in response isn't inclusive. It already disadvantages those who find reading and writing difficult. The</a:t>
            </a:r>
            <a:r>
              <a:rPr lang="en-GB" sz="1200" kern="1200" dirty="0" smtClean="0">
                <a:solidFill>
                  <a:srgbClr val="2C3841"/>
                </a:solidFill>
                <a:latin typeface="Corbel"/>
                <a:ea typeface="+mn-ea"/>
                <a:cs typeface="Corbel"/>
              </a:rPr>
              <a:t> image is a screenshot of a Google search for cakes. It includes a huge variety of styles and decorations. The key point here reinforces the idea of the critical mass of ingredients. If you have flour, oil and water at your disposal you can make flatbread if you add milk and egg you can create pancakes. Add sugar and a whole new world of cakes appears. It is the same for consumers</a:t>
            </a:r>
            <a:r>
              <a:rPr lang="en-GB" sz="1200" kern="1200" baseline="0" dirty="0" smtClean="0">
                <a:solidFill>
                  <a:srgbClr val="2C3841"/>
                </a:solidFill>
                <a:latin typeface="Corbel"/>
                <a:ea typeface="+mn-ea"/>
                <a:cs typeface="Corbel"/>
              </a:rPr>
              <a:t> of our information </a:t>
            </a:r>
            <a:r>
              <a:rPr lang="en-GB" sz="1200" kern="1200" dirty="0" smtClean="0">
                <a:solidFill>
                  <a:srgbClr val="2C3841"/>
                </a:solidFill>
                <a:latin typeface="Corbel"/>
                <a:ea typeface="+mn-ea"/>
                <a:cs typeface="Corbel"/>
              </a:rPr>
              <a:t>when new tools are embraced</a:t>
            </a:r>
            <a:endParaRPr lang="en-GB" dirty="0" smtClean="0"/>
          </a:p>
          <a:p>
            <a:endParaRPr lang="en-GB" dirty="0" smtClean="0"/>
          </a:p>
          <a:p>
            <a:endParaRPr lang="en-GB" dirty="0" smtClean="0"/>
          </a:p>
          <a:p>
            <a:r>
              <a:rPr lang="en-GB" dirty="0" smtClean="0"/>
              <a:t>However, having said that the greatest seafarers on earth, the Polynesians, taught their superb navigation skills thousand years ago using role-play, representations of constellations using pebbles on the floor and a wide range of highly active low-tech methods. Ultimately the major constraint is the imagination of the tutor and the rapport built with the learners - but the more tools you have at your disposal the more ingredients your imagination can act upon.</a:t>
            </a:r>
            <a:endParaRPr lang="en-GB" dirty="0"/>
          </a:p>
        </p:txBody>
      </p:sp>
      <p:sp>
        <p:nvSpPr>
          <p:cNvPr id="4" name="Slide Number Placeholder 3"/>
          <p:cNvSpPr>
            <a:spLocks noGrp="1"/>
          </p:cNvSpPr>
          <p:nvPr>
            <p:ph type="sldNum" sz="quarter" idx="10"/>
          </p:nvPr>
        </p:nvSpPr>
        <p:spPr/>
        <p:txBody>
          <a:bodyPr/>
          <a:lstStyle/>
          <a:p>
            <a:fld id="{6B37C837-5377-6648-AD34-4D4FC0F568FB}" type="slidenum">
              <a:rPr lang="en-GB" smtClean="0"/>
              <a:pPr/>
              <a:t>12</a:t>
            </a:fld>
            <a:endParaRPr lang="en-GB" dirty="0"/>
          </a:p>
        </p:txBody>
      </p:sp>
    </p:spTree>
    <p:extLst>
      <p:ext uri="{BB962C8B-B14F-4D97-AF65-F5344CB8AC3E}">
        <p14:creationId xmlns:p14="http://schemas.microsoft.com/office/powerpoint/2010/main" val="960188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Question – poll </a:t>
            </a:r>
          </a:p>
          <a:p>
            <a:r>
              <a:rPr lang="en-GB" b="0" dirty="0" smtClean="0"/>
              <a:t>Help</a:t>
            </a:r>
            <a:r>
              <a:rPr lang="en-GB" b="0" baseline="0" dirty="0" smtClean="0"/>
              <a:t> me get an idea of where you feel you are in terms of using technology  -  remember this is anonymised so don’t worry about others seeing/knowing your responses.</a:t>
            </a:r>
            <a:endParaRPr lang="en-GB" b="0" dirty="0"/>
          </a:p>
        </p:txBody>
      </p:sp>
      <p:sp>
        <p:nvSpPr>
          <p:cNvPr id="4" name="Slide Number Placeholder 3"/>
          <p:cNvSpPr>
            <a:spLocks noGrp="1"/>
          </p:cNvSpPr>
          <p:nvPr>
            <p:ph type="sldNum" sz="quarter" idx="10"/>
          </p:nvPr>
        </p:nvSpPr>
        <p:spPr/>
        <p:txBody>
          <a:bodyPr/>
          <a:lstStyle/>
          <a:p>
            <a:fld id="{5161A15A-53EE-473E-A1FE-5B379E47492D}" type="slidenum">
              <a:rPr lang="en-GB" smtClean="0"/>
              <a:t>13</a:t>
            </a:fld>
            <a:endParaRPr lang="en-GB"/>
          </a:p>
        </p:txBody>
      </p:sp>
    </p:spTree>
    <p:extLst>
      <p:ext uri="{BB962C8B-B14F-4D97-AF65-F5344CB8AC3E}">
        <p14:creationId xmlns:p14="http://schemas.microsoft.com/office/powerpoint/2010/main" val="638771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7993" lvl="1">
              <a:spcBef>
                <a:spcPts val="1200"/>
              </a:spcBef>
              <a:buFont typeface="Corbel" panose="020B0503020204020204" pitchFamily="34" charset="0"/>
              <a:buChar char="»"/>
            </a:pPr>
            <a:r>
              <a:rPr lang="en-GB" sz="3733" dirty="0" smtClean="0"/>
              <a:t>How do you make sure your Word documents are accessible?</a:t>
            </a:r>
          </a:p>
          <a:p>
            <a:pPr lvl="0"/>
            <a:r>
              <a:rPr lang="en-GB" dirty="0" smtClean="0"/>
              <a:t>How do you make sure that the PDF documents you save from my word documents are accessible?</a:t>
            </a:r>
          </a:p>
          <a:p>
            <a:pPr lvl="0"/>
            <a:r>
              <a:rPr lang="en-GB" dirty="0" smtClean="0"/>
              <a:t>How can you make sure your PowerPoint slides are accessible?  </a:t>
            </a:r>
          </a:p>
          <a:p>
            <a:r>
              <a:rPr lang="en-GB" dirty="0" smtClean="0"/>
              <a:t>How do you make sure your multimedia resources are accessible?</a:t>
            </a:r>
          </a:p>
          <a:p>
            <a:r>
              <a:rPr lang="en-GB" dirty="0" smtClean="0"/>
              <a:t>What about alternative formats such as text-to-speech?</a:t>
            </a:r>
          </a:p>
          <a:p>
            <a:pPr lvl="0"/>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5161A15A-53EE-473E-A1FE-5B379E47492D}" type="slidenum">
              <a:rPr lang="en-GB" smtClean="0"/>
              <a:t>14</a:t>
            </a:fld>
            <a:endParaRPr lang="en-GB"/>
          </a:p>
        </p:txBody>
      </p:sp>
    </p:spTree>
    <p:extLst>
      <p:ext uri="{BB962C8B-B14F-4D97-AF65-F5344CB8AC3E}">
        <p14:creationId xmlns:p14="http://schemas.microsoft.com/office/powerpoint/2010/main" val="872715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cs typeface="Arial" panose="020B0604020202020204" pitchFamily="34" charset="0"/>
              </a:rPr>
              <a:t>Keep the layout simple and clear.</a:t>
            </a:r>
          </a:p>
          <a:p>
            <a:r>
              <a:rPr lang="en-GB" sz="1200" dirty="0" smtClean="0">
                <a:cs typeface="Arial" panose="020B0604020202020204" pitchFamily="34" charset="0"/>
              </a:rPr>
              <a:t>Use san serif fonts.</a:t>
            </a:r>
          </a:p>
          <a:p>
            <a:r>
              <a:rPr lang="en-GB" sz="1200" dirty="0" smtClean="0">
                <a:cs typeface="Arial" panose="020B0604020202020204" pitchFamily="34" charset="0"/>
              </a:rPr>
              <a:t>Use heading styles to create clear document structure.</a:t>
            </a:r>
          </a:p>
          <a:p>
            <a:r>
              <a:rPr lang="en-GB" sz="1200" dirty="0" smtClean="0">
                <a:cs typeface="Arial" panose="020B0604020202020204" pitchFamily="34" charset="0"/>
              </a:rPr>
              <a:t>Make sure pages are numbered.</a:t>
            </a:r>
          </a:p>
          <a:p>
            <a:r>
              <a:rPr lang="en-GB" sz="1200" dirty="0" smtClean="0">
                <a:cs typeface="Arial" panose="020B0604020202020204" pitchFamily="34" charset="0"/>
              </a:rPr>
              <a:t>Use recognised  rather than ‘unofficial’ formatting.</a:t>
            </a:r>
          </a:p>
          <a:p>
            <a:r>
              <a:rPr lang="en-GB" sz="1200" dirty="0" smtClean="0">
                <a:cs typeface="Arial" panose="020B0604020202020204" pitchFamily="34" charset="0"/>
              </a:rPr>
              <a:t>Make sure images and diagrams have alternative text descriptions.</a:t>
            </a:r>
          </a:p>
          <a:p>
            <a:r>
              <a:rPr lang="en-GB" sz="1200" dirty="0" smtClean="0">
                <a:cs typeface="Arial" panose="020B0604020202020204" pitchFamily="34" charset="0"/>
              </a:rPr>
              <a:t> Use </a:t>
            </a:r>
            <a:r>
              <a:rPr lang="en-GB" sz="1200" u="sng" dirty="0" smtClean="0">
                <a:cs typeface="Arial" panose="020B0604020202020204" pitchFamily="34" charset="0"/>
                <a:hlinkClick r:id="rId3"/>
              </a:rPr>
              <a:t>plain English</a:t>
            </a:r>
            <a:r>
              <a:rPr lang="en-GB" sz="1200" dirty="0" smtClean="0">
                <a:cs typeface="Arial" panose="020B0604020202020204" pitchFamily="34" charset="0"/>
              </a:rPr>
              <a:t>.</a:t>
            </a:r>
          </a:p>
          <a:p>
            <a:r>
              <a:rPr lang="en-GB" sz="1200" dirty="0" smtClean="0">
                <a:cs typeface="Arial" panose="020B0604020202020204" pitchFamily="34" charset="0"/>
              </a:rPr>
              <a:t>Ensure that printed handouts are also available in electronic format.</a:t>
            </a:r>
          </a:p>
          <a:p>
            <a:r>
              <a:rPr lang="en-GB" sz="1200" dirty="0" smtClean="0">
                <a:cs typeface="Arial" panose="020B0604020202020204" pitchFamily="34" charset="0"/>
              </a:rPr>
              <a:t>Use the </a:t>
            </a:r>
            <a:r>
              <a:rPr lang="en-GB" sz="1200" u="sng" dirty="0" smtClean="0">
                <a:cs typeface="Arial" panose="020B0604020202020204" pitchFamily="34" charset="0"/>
                <a:hlinkClick r:id="rId4"/>
              </a:rPr>
              <a:t>Microsoft Word Accessibility Checker.</a:t>
            </a:r>
            <a:endParaRPr lang="en-GB" sz="1200" u="sng" dirty="0" smtClean="0">
              <a:cs typeface="Arial" panose="020B0604020202020204" pitchFamily="34" charset="0"/>
            </a:endParaRPr>
          </a:p>
          <a:p>
            <a:endParaRPr lang="en-GB" sz="1200" u="sng" dirty="0" smtClean="0">
              <a:cs typeface="Arial" panose="020B0604020202020204" pitchFamily="34" charset="0"/>
            </a:endParaRPr>
          </a:p>
          <a:p>
            <a:r>
              <a:rPr lang="en-GB" sz="1200" dirty="0" smtClean="0">
                <a:cs typeface="Arial" panose="020B0604020202020204" pitchFamily="34" charset="0"/>
              </a:rPr>
              <a:t>Read the advice from Jisc at </a:t>
            </a:r>
            <a:r>
              <a:rPr lang="en-GB" sz="1200" u="sng" dirty="0" smtClean="0">
                <a:cs typeface="Arial" panose="020B0604020202020204" pitchFamily="34" charset="0"/>
                <a:hlinkClick r:id="rId5"/>
              </a:rPr>
              <a:t>http://tiny.cc/JiscAccessibleContent</a:t>
            </a:r>
            <a:r>
              <a:rPr lang="en-GB" sz="1200" u="sng" dirty="0" smtClean="0">
                <a:cs typeface="Arial" panose="020B0604020202020204" pitchFamily="34" charset="0"/>
              </a:rPr>
              <a:t> </a:t>
            </a:r>
            <a:endParaRPr lang="en-GB" sz="1200" dirty="0" smtClean="0">
              <a:cs typeface="Arial" panose="020B0604020202020204" pitchFamily="34" charset="0"/>
            </a:endParaRPr>
          </a:p>
          <a:p>
            <a:endParaRPr lang="en-GB" sz="1050" dirty="0" smtClean="0"/>
          </a:p>
          <a:p>
            <a:endParaRPr lang="en-GB" sz="1050" dirty="0" smtClean="0">
              <a:latin typeface="Arial" panose="020B0604020202020204" pitchFamily="34" charset="0"/>
              <a:cs typeface="Arial" panose="020B0604020202020204" pitchFamily="34" charset="0"/>
            </a:endParaRPr>
          </a:p>
          <a:p>
            <a:endParaRPr lang="en-GB" dirty="0" smtClean="0"/>
          </a:p>
          <a:p>
            <a:endParaRPr lang="en-GB" dirty="0"/>
          </a:p>
        </p:txBody>
      </p:sp>
      <p:sp>
        <p:nvSpPr>
          <p:cNvPr id="4" name="Slide Number Placeholder 3"/>
          <p:cNvSpPr>
            <a:spLocks noGrp="1"/>
          </p:cNvSpPr>
          <p:nvPr>
            <p:ph type="sldNum" sz="quarter" idx="10"/>
          </p:nvPr>
        </p:nvSpPr>
        <p:spPr/>
        <p:txBody>
          <a:bodyPr/>
          <a:lstStyle/>
          <a:p>
            <a:fld id="{5161A15A-53EE-473E-A1FE-5B379E47492D}" type="slidenum">
              <a:rPr lang="en-GB" smtClean="0"/>
              <a:t>15</a:t>
            </a:fld>
            <a:endParaRPr lang="en-GB"/>
          </a:p>
        </p:txBody>
      </p:sp>
    </p:spTree>
    <p:extLst>
      <p:ext uri="{BB962C8B-B14F-4D97-AF65-F5344CB8AC3E}">
        <p14:creationId xmlns:p14="http://schemas.microsoft.com/office/powerpoint/2010/main" val="3335881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GB" u="sng" dirty="0" smtClean="0">
                <a:ea typeface="ＭＳ Ｐゴシック" pitchFamily="34" charset="-128"/>
              </a:rPr>
              <a:t>Underlining of large volumes of text should be avoided as the readability is significantly decreased. </a:t>
            </a:r>
          </a:p>
          <a:p>
            <a:pPr eaLnBrk="1" hangingPunct="1">
              <a:lnSpc>
                <a:spcPct val="80000"/>
              </a:lnSpc>
            </a:pPr>
            <a:endParaRPr lang="en-GB" sz="1050" u="sng" dirty="0" smtClean="0">
              <a:ea typeface="ＭＳ Ｐゴシック" pitchFamily="34" charset="-128"/>
            </a:endParaRPr>
          </a:p>
          <a:p>
            <a:pPr eaLnBrk="1" hangingPunct="1">
              <a:lnSpc>
                <a:spcPct val="80000"/>
              </a:lnSpc>
            </a:pPr>
            <a:r>
              <a:rPr lang="en-GB" dirty="0" smtClean="0">
                <a:ea typeface="ＭＳ Ｐゴシック" pitchFamily="34" charset="-128"/>
              </a:rPr>
              <a:t>DON</a:t>
            </a:r>
            <a:r>
              <a:rPr lang="en-GB" altLang="en-US" dirty="0" smtClean="0">
                <a:ea typeface="ＭＳ Ｐゴシック" pitchFamily="34" charset="-128"/>
              </a:rPr>
              <a:t>’</a:t>
            </a:r>
            <a:r>
              <a:rPr lang="en-GB" dirty="0" smtClean="0">
                <a:ea typeface="ＭＳ Ｐゴシック" pitchFamily="34" charset="-128"/>
              </a:rPr>
              <a:t>T WRITE WHOLE SENTENCES IN CAPITALS.  (Interestingly this can be undone by pressing shift and F3)</a:t>
            </a:r>
          </a:p>
          <a:p>
            <a:pPr eaLnBrk="1" hangingPunct="1">
              <a:lnSpc>
                <a:spcPct val="80000"/>
              </a:lnSpc>
            </a:pPr>
            <a:endParaRPr lang="en-GB" sz="1050" dirty="0" smtClean="0">
              <a:ea typeface="ＭＳ Ｐゴシック" pitchFamily="34" charset="-128"/>
            </a:endParaRPr>
          </a:p>
          <a:p>
            <a:pPr eaLnBrk="1" hangingPunct="1">
              <a:lnSpc>
                <a:spcPct val="80000"/>
              </a:lnSpc>
            </a:pPr>
            <a:r>
              <a:rPr lang="en-GB" i="1" dirty="0" smtClean="0">
                <a:ea typeface="ＭＳ Ｐゴシック" pitchFamily="34" charset="-128"/>
              </a:rPr>
              <a:t>Don</a:t>
            </a:r>
            <a:r>
              <a:rPr lang="en-GB" altLang="en-US" i="1" dirty="0" smtClean="0">
                <a:ea typeface="ＭＳ Ｐゴシック" pitchFamily="34" charset="-128"/>
              </a:rPr>
              <a:t>’</a:t>
            </a:r>
            <a:r>
              <a:rPr lang="en-GB" i="1" dirty="0" smtClean="0">
                <a:ea typeface="ＭＳ Ｐゴシック" pitchFamily="34" charset="-128"/>
              </a:rPr>
              <a:t>t use italics to emphasise; </a:t>
            </a:r>
            <a:r>
              <a:rPr lang="en-GB" b="1" dirty="0" smtClean="0">
                <a:ea typeface="ＭＳ Ｐゴシック" pitchFamily="34" charset="-128"/>
              </a:rPr>
              <a:t>consider using bold instead</a:t>
            </a:r>
            <a:r>
              <a:rPr lang="en-GB" i="1" dirty="0" smtClean="0">
                <a:ea typeface="ＭＳ Ｐゴシック" pitchFamily="34" charset="-128"/>
              </a:rPr>
              <a:t>.</a:t>
            </a:r>
          </a:p>
          <a:p>
            <a:endParaRPr lang="en-US" dirty="0"/>
          </a:p>
        </p:txBody>
      </p:sp>
      <p:sp>
        <p:nvSpPr>
          <p:cNvPr id="4" name="Slide Number Placeholder 3"/>
          <p:cNvSpPr>
            <a:spLocks noGrp="1"/>
          </p:cNvSpPr>
          <p:nvPr>
            <p:ph type="sldNum" sz="quarter" idx="10"/>
          </p:nvPr>
        </p:nvSpPr>
        <p:spPr/>
        <p:txBody>
          <a:bodyPr/>
          <a:lstStyle/>
          <a:p>
            <a:pPr>
              <a:defRPr/>
            </a:pPr>
            <a:fld id="{BCF2FCC4-FDFF-46A8-A343-8EE564107BB0}" type="slidenum">
              <a:rPr lang="en-US" smtClean="0"/>
              <a:pPr>
                <a:defRPr/>
              </a:pPr>
              <a:t>16</a:t>
            </a:fld>
            <a:endParaRPr lang="en-US"/>
          </a:p>
        </p:txBody>
      </p:sp>
    </p:spTree>
    <p:extLst>
      <p:ext uri="{BB962C8B-B14F-4D97-AF65-F5344CB8AC3E}">
        <p14:creationId xmlns:p14="http://schemas.microsoft.com/office/powerpoint/2010/main" val="3360312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ln>
            <a:miter lim="800000"/>
            <a:headEnd/>
            <a:tailEnd/>
          </a:ln>
        </p:spPr>
        <p:txBody>
          <a:bodyPr/>
          <a:lstStyle/>
          <a:p>
            <a:fld id="{9D866AD4-01A7-4367-AD93-CE826D3931F5}" type="slidenum">
              <a:rPr lang="en-GB"/>
              <a:pPr/>
              <a:t>17</a:t>
            </a:fld>
            <a:endParaRPr lang="en-GB"/>
          </a:p>
        </p:txBody>
      </p:sp>
      <p:sp>
        <p:nvSpPr>
          <p:cNvPr id="78851" name="Rectangle 2"/>
          <p:cNvSpPr>
            <a:spLocks noGrp="1" noRot="1" noChangeAspect="1" noChangeArrowheads="1" noTextEdit="1"/>
          </p:cNvSpPr>
          <p:nvPr>
            <p:ph type="sldImg"/>
          </p:nvPr>
        </p:nvSpPr>
        <p:spPr bwMode="auto">
          <a:xfrm>
            <a:off x="28575" y="744538"/>
            <a:ext cx="6613525" cy="3721100"/>
          </a:xfrm>
          <a:noFill/>
          <a:ln>
            <a:solidFill>
              <a:srgbClr val="000000"/>
            </a:solidFill>
            <a:miter lim="800000"/>
            <a:headEnd/>
            <a:tailEnd/>
          </a:ln>
        </p:spPr>
      </p:sp>
      <p:sp>
        <p:nvSpPr>
          <p:cNvPr id="78852" name="Rectangle 3"/>
          <p:cNvSpPr>
            <a:spLocks noGrp="1" noChangeArrowheads="1"/>
          </p:cNvSpPr>
          <p:nvPr>
            <p:ph type="body" idx="1"/>
          </p:nvPr>
        </p:nvSpPr>
        <p:spPr bwMode="auto">
          <a:noFill/>
        </p:spPr>
        <p:txBody>
          <a:bodyPr/>
          <a:lstStyle/>
          <a:p>
            <a:pPr eaLnBrk="1" hangingPunct="1">
              <a:spcBef>
                <a:spcPct val="0"/>
              </a:spcBef>
            </a:pPr>
            <a:r>
              <a:rPr lang="uk-UA" b="0" dirty="0" smtClean="0">
                <a:ea typeface="ＭＳ Ｐゴシック" pitchFamily="34" charset="-128"/>
              </a:rPr>
              <a:t>Microsoft ® Word has an inbuilt structuring system</a:t>
            </a:r>
            <a:r>
              <a:rPr lang="en-GB" b="0" dirty="0" smtClean="0">
                <a:ea typeface="ＭＳ Ｐゴシック" pitchFamily="34" charset="-128"/>
              </a:rPr>
              <a:t> (Format / Styles and Formatting)</a:t>
            </a:r>
            <a:r>
              <a:rPr lang="uk-UA" b="0" dirty="0" smtClean="0">
                <a:ea typeface="ＭＳ Ｐゴシック" pitchFamily="34" charset="-128"/>
              </a:rPr>
              <a:t> which should be used when creating any document. When the structuring system is used appropriately users can effectively navigate a document. </a:t>
            </a:r>
            <a:r>
              <a:rPr lang="en-GB" b="0" dirty="0" smtClean="0">
                <a:ea typeface="ＭＳ Ｐゴシック" pitchFamily="34" charset="-128"/>
              </a:rPr>
              <a:t>If it is not already visible, open the formatting toolbar, go to view &gt; toolbars &gt; formatting.</a:t>
            </a:r>
          </a:p>
          <a:p>
            <a:pPr eaLnBrk="1" hangingPunct="1">
              <a:spcBef>
                <a:spcPct val="0"/>
              </a:spcBef>
            </a:pPr>
            <a:endParaRPr lang="en-GB" b="0" dirty="0" smtClean="0">
              <a:ea typeface="ＭＳ Ｐゴシック" pitchFamily="34" charset="-128"/>
            </a:endParaRPr>
          </a:p>
          <a:p>
            <a:pPr eaLnBrk="1" hangingPunct="1">
              <a:spcBef>
                <a:spcPct val="0"/>
              </a:spcBef>
            </a:pPr>
            <a:r>
              <a:rPr lang="en-GB" b="0" dirty="0" smtClean="0">
                <a:solidFill>
                  <a:srgbClr val="800000"/>
                </a:solidFill>
                <a:ea typeface="ＭＳ Ｐゴシック" pitchFamily="34" charset="-128"/>
              </a:rPr>
              <a:t>Adding structure in heading styles in to your documents is arguably the most important thing you can do.</a:t>
            </a:r>
          </a:p>
          <a:p>
            <a:pPr eaLnBrk="1" hangingPunct="1">
              <a:spcBef>
                <a:spcPct val="0"/>
              </a:spcBef>
            </a:pPr>
            <a:r>
              <a:rPr lang="en-GB" b="0" dirty="0" smtClean="0">
                <a:solidFill>
                  <a:srgbClr val="800000"/>
                </a:solidFill>
                <a:ea typeface="ＭＳ Ｐゴシック" pitchFamily="34" charset="-128"/>
              </a:rPr>
              <a:t>Easy to do – using inbuilt  heading styles.  Make them look exactly as you want them.  On paper you could not tell the difference BUT when you look at electronically is infinitely easier to </a:t>
            </a:r>
            <a:r>
              <a:rPr lang="en-GB" b="0" dirty="0" err="1" smtClean="0">
                <a:solidFill>
                  <a:srgbClr val="800000"/>
                </a:solidFill>
                <a:ea typeface="ＭＳ Ｐゴシック" pitchFamily="34" charset="-128"/>
              </a:rPr>
              <a:t>navigatehas</a:t>
            </a:r>
            <a:r>
              <a:rPr lang="en-GB" b="0" dirty="0" smtClean="0">
                <a:solidFill>
                  <a:srgbClr val="800000"/>
                </a:solidFill>
                <a:ea typeface="ＭＳ Ｐゴシック" pitchFamily="34" charset="-128"/>
              </a:rPr>
              <a:t> infinitely more accessible to a wide range of AT.  Can also be exported to mind mapping software.</a:t>
            </a:r>
          </a:p>
          <a:p>
            <a:pPr eaLnBrk="1" hangingPunct="1">
              <a:spcBef>
                <a:spcPct val="0"/>
              </a:spcBef>
            </a:pPr>
            <a:endParaRPr lang="en-GB" b="0" dirty="0" smtClean="0">
              <a:solidFill>
                <a:srgbClr val="800000"/>
              </a:solidFill>
              <a:ea typeface="ＭＳ Ｐゴシック" pitchFamily="34" charset="-128"/>
            </a:endParaRPr>
          </a:p>
          <a:p>
            <a:pPr eaLnBrk="1" hangingPunct="1">
              <a:spcBef>
                <a:spcPct val="0"/>
              </a:spcBef>
            </a:pPr>
            <a:endParaRPr lang="uk-UA" b="0" dirty="0" smtClean="0">
              <a:ea typeface="ＭＳ Ｐゴシック" pitchFamily="34" charset="-128"/>
            </a:endParaRPr>
          </a:p>
          <a:p>
            <a:pPr eaLnBrk="1" hangingPunct="1">
              <a:spcBef>
                <a:spcPct val="0"/>
              </a:spcBef>
            </a:pPr>
            <a:r>
              <a:rPr lang="uk-UA" b="0" dirty="0" smtClean="0">
                <a:ea typeface="ＭＳ Ｐゴシック" pitchFamily="34" charset="-128"/>
              </a:rPr>
              <a:t>Heading </a:t>
            </a:r>
            <a:r>
              <a:rPr lang="en-GB" b="0" dirty="0" smtClean="0">
                <a:ea typeface="ＭＳ Ｐゴシック" pitchFamily="34" charset="-128"/>
              </a:rPr>
              <a:t>styles should be used</a:t>
            </a:r>
            <a:r>
              <a:rPr lang="uk-UA" b="0" dirty="0" smtClean="0">
                <a:ea typeface="ＭＳ Ｐゴシック" pitchFamily="34" charset="-128"/>
              </a:rPr>
              <a:t> to note headings and sub-headings</a:t>
            </a:r>
            <a:r>
              <a:rPr lang="en-GB" b="0" dirty="0" smtClean="0">
                <a:ea typeface="ＭＳ Ｐゴシック" pitchFamily="34" charset="-128"/>
              </a:rPr>
              <a:t> and the main body of text</a:t>
            </a:r>
            <a:r>
              <a:rPr lang="uk-UA" b="0" dirty="0" smtClean="0">
                <a:ea typeface="ＭＳ Ｐゴシック" pitchFamily="34" charset="-128"/>
              </a:rPr>
              <a:t> thus providing an intrinsic structure</a:t>
            </a:r>
            <a:r>
              <a:rPr lang="en-GB" b="0" dirty="0" smtClean="0">
                <a:ea typeface="ＭＳ Ｐゴシック" pitchFamily="34" charset="-128"/>
              </a:rPr>
              <a:t> which enables the learner to adapt his/her word documents to suit their needs</a:t>
            </a:r>
          </a:p>
          <a:p>
            <a:pPr eaLnBrk="1" hangingPunct="1">
              <a:spcBef>
                <a:spcPct val="0"/>
              </a:spcBef>
            </a:pPr>
            <a:endParaRPr lang="en-GB" b="0" dirty="0" smtClean="0">
              <a:ea typeface="ＭＳ Ｐゴシック" pitchFamily="34" charset="-128"/>
            </a:endParaRPr>
          </a:p>
          <a:p>
            <a:pPr eaLnBrk="1" hangingPunct="1">
              <a:spcBef>
                <a:spcPct val="0"/>
              </a:spcBef>
            </a:pPr>
            <a:r>
              <a:rPr lang="en-GB" b="0" dirty="0" smtClean="0">
                <a:ea typeface="ＭＳ Ｐゴシック" pitchFamily="34" charset="-128"/>
              </a:rPr>
              <a:t>If tutors format a document using the inbuilt styles (e.g. Heading 1, Heading 2 </a:t>
            </a:r>
            <a:r>
              <a:rPr lang="en-GB" b="0" dirty="0" err="1" smtClean="0">
                <a:ea typeface="ＭＳ Ｐゴシック" pitchFamily="34" charset="-128"/>
              </a:rPr>
              <a:t>etc</a:t>
            </a:r>
            <a:r>
              <a:rPr lang="en-GB" b="0" dirty="0" smtClean="0">
                <a:ea typeface="ＭＳ Ｐゴシック" pitchFamily="34" charset="-128"/>
              </a:rPr>
              <a:t>) every learner benefits, especially those with accessibility needs. In a Word document print challenged learners can view the document map (View &gt; Document map) for an instant overview of the document.</a:t>
            </a:r>
          </a:p>
        </p:txBody>
      </p:sp>
    </p:spTree>
    <p:extLst>
      <p:ext uri="{BB962C8B-B14F-4D97-AF65-F5344CB8AC3E}">
        <p14:creationId xmlns:p14="http://schemas.microsoft.com/office/powerpoint/2010/main" val="458022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you think are the accessibility benefits of using built in heading styles?</a:t>
            </a:r>
            <a:br>
              <a:rPr lang="en-US" dirty="0" smtClean="0"/>
            </a:br>
            <a:r>
              <a:rPr lang="en-US" b="0" dirty="0" smtClean="0">
                <a:solidFill>
                  <a:schemeClr val="tx1"/>
                </a:solidFill>
              </a:rPr>
              <a:t/>
            </a:r>
            <a:br>
              <a:rPr lang="en-US" b="0" dirty="0" smtClean="0">
                <a:solidFill>
                  <a:schemeClr val="tx1"/>
                </a:solidFill>
              </a:rPr>
            </a:br>
            <a:r>
              <a:rPr lang="en-US" b="0" dirty="0" smtClean="0">
                <a:solidFill>
                  <a:schemeClr val="tx1"/>
                </a:solidFill>
              </a:rPr>
              <a:t>Follow this link and add your thoughts onto our shared online padlet</a:t>
            </a:r>
            <a:r>
              <a:rPr lang="en-US" dirty="0" smtClean="0">
                <a:solidFill>
                  <a:schemeClr val="tx1"/>
                </a:solidFill>
              </a:rPr>
              <a:t/>
            </a:r>
            <a:br>
              <a:rPr lang="en-US" dirty="0" smtClean="0">
                <a:solidFill>
                  <a:schemeClr val="tx1"/>
                </a:solidFill>
              </a:rPr>
            </a:br>
            <a:endParaRPr lang="en-GB" dirty="0"/>
          </a:p>
        </p:txBody>
      </p:sp>
      <p:sp>
        <p:nvSpPr>
          <p:cNvPr id="4" name="Slide Number Placeholder 3"/>
          <p:cNvSpPr>
            <a:spLocks noGrp="1"/>
          </p:cNvSpPr>
          <p:nvPr>
            <p:ph type="sldNum" sz="quarter" idx="10"/>
          </p:nvPr>
        </p:nvSpPr>
        <p:spPr/>
        <p:txBody>
          <a:bodyPr/>
          <a:lstStyle/>
          <a:p>
            <a:fld id="{5161A15A-53EE-473E-A1FE-5B379E47492D}" type="slidenum">
              <a:rPr lang="en-GB" smtClean="0"/>
              <a:t>18</a:t>
            </a:fld>
            <a:endParaRPr lang="en-GB"/>
          </a:p>
        </p:txBody>
      </p:sp>
    </p:spTree>
    <p:extLst>
      <p:ext uri="{BB962C8B-B14F-4D97-AF65-F5344CB8AC3E}">
        <p14:creationId xmlns:p14="http://schemas.microsoft.com/office/powerpoint/2010/main" val="3826691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ln>
            <a:miter lim="800000"/>
            <a:headEnd/>
            <a:tailEnd/>
          </a:ln>
        </p:spPr>
        <p:txBody>
          <a:bodyPr/>
          <a:lstStyle/>
          <a:p>
            <a:fld id="{21FB15E9-9CCF-4762-9B98-51AE31052B69}" type="slidenum">
              <a:rPr lang="en-GB"/>
              <a:pPr/>
              <a:t>19</a:t>
            </a:fld>
            <a:endParaRPr lang="en-GB" dirty="0"/>
          </a:p>
        </p:txBody>
      </p:sp>
      <p:sp>
        <p:nvSpPr>
          <p:cNvPr id="80899" name="Rectangle 2"/>
          <p:cNvSpPr>
            <a:spLocks noGrp="1" noRot="1" noChangeAspect="1" noChangeArrowheads="1" noTextEdit="1"/>
          </p:cNvSpPr>
          <p:nvPr>
            <p:ph type="sldImg"/>
          </p:nvPr>
        </p:nvSpPr>
        <p:spPr bwMode="auto">
          <a:xfrm>
            <a:off x="28575" y="744538"/>
            <a:ext cx="6613525" cy="3721100"/>
          </a:xfrm>
          <a:noFill/>
          <a:ln>
            <a:solidFill>
              <a:srgbClr val="000000"/>
            </a:solidFill>
            <a:miter lim="800000"/>
            <a:headEnd/>
            <a:tailEnd/>
          </a:ln>
        </p:spPr>
      </p:sp>
      <p:sp>
        <p:nvSpPr>
          <p:cNvPr id="80900" name="Rectangle 3"/>
          <p:cNvSpPr>
            <a:spLocks noGrp="1" noChangeArrowheads="1"/>
          </p:cNvSpPr>
          <p:nvPr>
            <p:ph type="body" idx="1"/>
          </p:nvPr>
        </p:nvSpPr>
        <p:spPr bwMode="auto">
          <a:noFill/>
        </p:spPr>
        <p:txBody>
          <a:bodyPr/>
          <a:lstStyle/>
          <a:p>
            <a:pPr marL="228600" indent="-228600" eaLnBrk="1" hangingPunct="1">
              <a:spcBef>
                <a:spcPct val="0"/>
              </a:spcBef>
            </a:pPr>
            <a:r>
              <a:rPr lang="en-GB" dirty="0" smtClean="0">
                <a:ea typeface="ＭＳ Ｐゴシック" pitchFamily="34" charset="-128"/>
              </a:rPr>
              <a:t>Accessibility without</a:t>
            </a:r>
            <a:r>
              <a:rPr lang="en-GB" baseline="0" dirty="0" smtClean="0">
                <a:ea typeface="ＭＳ Ｐゴシック" pitchFamily="34" charset="-128"/>
              </a:rPr>
              <a:t> trying</a:t>
            </a:r>
          </a:p>
          <a:p>
            <a:pPr marL="228600" indent="-228600" eaLnBrk="1" hangingPunct="1">
              <a:spcBef>
                <a:spcPct val="0"/>
              </a:spcBef>
            </a:pPr>
            <a:r>
              <a:rPr lang="en-GB" dirty="0" smtClean="0">
                <a:ea typeface="ＭＳ Ｐゴシック" pitchFamily="34" charset="-128"/>
              </a:rPr>
              <a:t>Accessibility Benefits of Using Heading Styles.</a:t>
            </a:r>
          </a:p>
          <a:p>
            <a:pPr marL="228600" indent="-228600" eaLnBrk="1" hangingPunct="1">
              <a:spcBef>
                <a:spcPct val="0"/>
              </a:spcBef>
            </a:pPr>
            <a:endParaRPr lang="en-GB" dirty="0" smtClean="0">
              <a:ea typeface="ＭＳ Ｐゴシック" pitchFamily="34" charset="-128"/>
            </a:endParaRPr>
          </a:p>
          <a:p>
            <a:pPr marL="228600" indent="-228600" eaLnBrk="1" hangingPunct="1">
              <a:spcBef>
                <a:spcPct val="0"/>
              </a:spcBef>
            </a:pPr>
            <a:r>
              <a:rPr lang="en-GB" dirty="0" smtClean="0">
                <a:ea typeface="ＭＳ Ｐゴシック" pitchFamily="34" charset="-128"/>
              </a:rPr>
              <a:t>Using the document map allows all the headings to be viewed on the left hand side of the page.  </a:t>
            </a:r>
          </a:p>
          <a:p>
            <a:pPr marL="228600" indent="-228600" eaLnBrk="1" hangingPunct="1">
              <a:spcBef>
                <a:spcPct val="0"/>
              </a:spcBef>
            </a:pPr>
            <a:r>
              <a:rPr lang="en-GB" dirty="0" smtClean="0">
                <a:ea typeface="ＭＳ Ｐゴシック" pitchFamily="34" charset="-128"/>
              </a:rPr>
              <a:t>This makes it so much easier for screen readers and those with print disabilities to get a real </a:t>
            </a:r>
          </a:p>
          <a:p>
            <a:pPr marL="228600" indent="-228600" eaLnBrk="1" hangingPunct="1">
              <a:spcBef>
                <a:spcPct val="0"/>
              </a:spcBef>
            </a:pPr>
            <a:r>
              <a:rPr lang="en-GB" dirty="0" smtClean="0">
                <a:ea typeface="ＭＳ Ｐゴシック" pitchFamily="34" charset="-128"/>
              </a:rPr>
              <a:t>overview of the content of documents  - especially long documents.</a:t>
            </a:r>
          </a:p>
          <a:p>
            <a:pPr marL="228600" indent="-228600" eaLnBrk="1" hangingPunct="1">
              <a:spcBef>
                <a:spcPct val="0"/>
              </a:spcBef>
            </a:pPr>
            <a:endParaRPr lang="en-GB" dirty="0" smtClean="0">
              <a:ea typeface="ＭＳ Ｐゴシック" pitchFamily="34" charset="-128"/>
            </a:endParaRPr>
          </a:p>
          <a:p>
            <a:pPr marL="228600" indent="-228600" eaLnBrk="1" hangingPunct="1">
              <a:spcBef>
                <a:spcPct val="0"/>
              </a:spcBef>
            </a:pPr>
            <a:r>
              <a:rPr lang="en-GB" dirty="0" smtClean="0">
                <a:ea typeface="ＭＳ Ｐゴシック" pitchFamily="34" charset="-128"/>
              </a:rPr>
              <a:t>An image of the document map in view which allows a reader to view all the headings and sub </a:t>
            </a:r>
          </a:p>
          <a:p>
            <a:pPr marL="228600" indent="-228600" eaLnBrk="1" hangingPunct="1">
              <a:spcBef>
                <a:spcPct val="0"/>
              </a:spcBef>
            </a:pPr>
            <a:r>
              <a:rPr lang="en-GB" dirty="0" smtClean="0">
                <a:ea typeface="ＭＳ Ｐゴシック" pitchFamily="34" charset="-128"/>
              </a:rPr>
              <a:t>headings in a document.</a:t>
            </a:r>
          </a:p>
          <a:p>
            <a:pPr marL="228600" indent="-228600" eaLnBrk="1" hangingPunct="1">
              <a:spcBef>
                <a:spcPct val="0"/>
              </a:spcBef>
            </a:pPr>
            <a:endParaRPr lang="en-GB" dirty="0" smtClean="0">
              <a:ea typeface="ＭＳ Ｐゴシック" pitchFamily="34" charset="-128"/>
            </a:endParaRPr>
          </a:p>
          <a:p>
            <a:pPr marL="228600" indent="-228600" eaLnBrk="1" hangingPunct="1">
              <a:spcBef>
                <a:spcPct val="0"/>
              </a:spcBef>
            </a:pPr>
            <a:r>
              <a:rPr lang="en-GB" dirty="0" smtClean="0">
                <a:ea typeface="ＭＳ Ｐゴシック" pitchFamily="34" charset="-128"/>
              </a:rPr>
              <a:t>There are 2 hyperlinks on this slide:</a:t>
            </a:r>
          </a:p>
          <a:p>
            <a:pPr marL="228600" indent="-228600" eaLnBrk="1" hangingPunct="1">
              <a:spcBef>
                <a:spcPct val="0"/>
              </a:spcBef>
            </a:pPr>
            <a:endParaRPr lang="en-GB" dirty="0" smtClean="0">
              <a:ea typeface="ＭＳ Ｐゴシック" pitchFamily="34" charset="-128"/>
            </a:endParaRPr>
          </a:p>
          <a:p>
            <a:pPr marL="228600" indent="-228600" eaLnBrk="1" hangingPunct="1">
              <a:spcBef>
                <a:spcPct val="0"/>
              </a:spcBef>
            </a:pPr>
            <a:r>
              <a:rPr lang="en-GB" dirty="0" smtClean="0">
                <a:ea typeface="ＭＳ Ｐゴシック" pitchFamily="34" charset="-128"/>
              </a:rPr>
              <a:t>1. The first example is a 42 page document with no heading styles and difficult to navigate using a </a:t>
            </a:r>
          </a:p>
          <a:p>
            <a:pPr marL="228600" indent="-228600" eaLnBrk="1" hangingPunct="1">
              <a:spcBef>
                <a:spcPct val="0"/>
              </a:spcBef>
            </a:pPr>
            <a:r>
              <a:rPr lang="en-GB" dirty="0" smtClean="0">
                <a:ea typeface="ＭＳ Ｐゴシック" pitchFamily="34" charset="-128"/>
              </a:rPr>
              <a:t>document map or if someone is using a screen reader.</a:t>
            </a:r>
          </a:p>
          <a:p>
            <a:pPr marL="228600" indent="-228600" eaLnBrk="1" hangingPunct="1">
              <a:spcBef>
                <a:spcPct val="0"/>
              </a:spcBef>
            </a:pPr>
            <a:r>
              <a:rPr lang="en-GB" dirty="0" smtClean="0">
                <a:ea typeface="ＭＳ Ｐゴシック" pitchFamily="34" charset="-128"/>
              </a:rPr>
              <a:t>2. The second option is still a really large document but much more navigable via the heading structure.</a:t>
            </a:r>
          </a:p>
          <a:p>
            <a:pPr marL="228600" indent="-228600" eaLnBrk="1" hangingPunct="1">
              <a:spcBef>
                <a:spcPct val="0"/>
              </a:spcBef>
            </a:pPr>
            <a:endParaRPr lang="en-GB" dirty="0" smtClean="0">
              <a:ea typeface="ＭＳ Ｐゴシック" pitchFamily="34" charset="-128"/>
            </a:endParaRPr>
          </a:p>
          <a:p>
            <a:pPr marL="228600" indent="-228600" eaLnBrk="1" hangingPunct="1">
              <a:spcBef>
                <a:spcPct val="0"/>
              </a:spcBef>
            </a:pPr>
            <a:endParaRPr lang="en-GB" dirty="0" smtClean="0">
              <a:ea typeface="ＭＳ Ｐゴシック" pitchFamily="34" charset="-128"/>
            </a:endParaRPr>
          </a:p>
          <a:p>
            <a:pPr marL="228600" indent="-228600" eaLnBrk="1" hangingPunct="1">
              <a:spcBef>
                <a:spcPct val="0"/>
              </a:spcBef>
            </a:pPr>
            <a:r>
              <a:rPr lang="en-GB" b="1" dirty="0" smtClean="0">
                <a:ea typeface="ＭＳ Ｐゴシック" pitchFamily="34" charset="-128"/>
              </a:rPr>
              <a:t>Accessibility Benefit:</a:t>
            </a:r>
          </a:p>
          <a:p>
            <a:pPr marL="228600" indent="-228600" eaLnBrk="1" hangingPunct="1">
              <a:spcBef>
                <a:spcPct val="0"/>
              </a:spcBef>
              <a:buFontTx/>
              <a:buAutoNum type="arabicPeriod"/>
            </a:pPr>
            <a:r>
              <a:rPr lang="uk-UA" dirty="0" smtClean="0">
                <a:ea typeface="ＭＳ Ｐゴシック" pitchFamily="34" charset="-128"/>
              </a:rPr>
              <a:t>Users with visual impairments may rely on a </a:t>
            </a:r>
            <a:r>
              <a:rPr lang="uk-UA" b="1" dirty="0" smtClean="0">
                <a:ea typeface="ＭＳ Ｐゴシック" pitchFamily="34" charset="-128"/>
              </a:rPr>
              <a:t>screen magnifier</a:t>
            </a:r>
            <a:r>
              <a:rPr lang="uk-UA" dirty="0" smtClean="0">
                <a:ea typeface="ＭＳ Ｐゴシック" pitchFamily="34" charset="-128"/>
              </a:rPr>
              <a:t> for reading. A long document can be very awkward to navigate through a screen magnifier, requiring much horizontal as well as vertical scrolling.</a:t>
            </a:r>
            <a:endParaRPr lang="en-GB" dirty="0" smtClean="0">
              <a:ea typeface="ＭＳ Ｐゴシック" pitchFamily="34" charset="-128"/>
            </a:endParaRPr>
          </a:p>
          <a:p>
            <a:pPr marL="228600" indent="-228600" eaLnBrk="1" hangingPunct="1">
              <a:spcBef>
                <a:spcPct val="0"/>
              </a:spcBef>
              <a:buFontTx/>
              <a:buAutoNum type="arabicPeriod"/>
            </a:pPr>
            <a:r>
              <a:rPr lang="en-GB" dirty="0" smtClean="0">
                <a:ea typeface="ＭＳ Ｐゴシック" pitchFamily="34" charset="-128"/>
              </a:rPr>
              <a:t>Using the </a:t>
            </a:r>
            <a:r>
              <a:rPr lang="en-GB" b="1" dirty="0" smtClean="0">
                <a:ea typeface="ＭＳ Ｐゴシック" pitchFamily="34" charset="-128"/>
              </a:rPr>
              <a:t>document map</a:t>
            </a:r>
            <a:r>
              <a:rPr lang="en-GB" dirty="0" smtClean="0">
                <a:ea typeface="ＭＳ Ｐゴシック" pitchFamily="34" charset="-128"/>
              </a:rPr>
              <a:t>, a</a:t>
            </a:r>
            <a:r>
              <a:rPr lang="uk-UA" dirty="0" smtClean="0">
                <a:ea typeface="ＭＳ Ｐゴシック" pitchFamily="34" charset="-128"/>
              </a:rPr>
              <a:t> print impaired user can rapidly focus on the </a:t>
            </a:r>
            <a:r>
              <a:rPr lang="uk-UA" b="1" dirty="0" smtClean="0">
                <a:ea typeface="ＭＳ Ｐゴシック" pitchFamily="34" charset="-128"/>
              </a:rPr>
              <a:t>key concepts</a:t>
            </a:r>
            <a:r>
              <a:rPr lang="uk-UA" dirty="0" smtClean="0">
                <a:ea typeface="ＭＳ Ｐゴシック" pitchFamily="34" charset="-128"/>
              </a:rPr>
              <a:t> within the text without having to negotiate large volumes of text. </a:t>
            </a:r>
            <a:endParaRPr lang="en-GB" dirty="0" smtClean="0">
              <a:ea typeface="ＭＳ Ｐゴシック" pitchFamily="34" charset="-128"/>
            </a:endParaRPr>
          </a:p>
          <a:p>
            <a:pPr marL="228600" indent="-228600" eaLnBrk="1" hangingPunct="1">
              <a:spcBef>
                <a:spcPct val="0"/>
              </a:spcBef>
              <a:buFontTx/>
              <a:buAutoNum type="arabicPeriod"/>
            </a:pPr>
            <a:r>
              <a:rPr lang="uk-UA" dirty="0" smtClean="0">
                <a:ea typeface="ＭＳ Ｐゴシック" pitchFamily="34" charset="-128"/>
              </a:rPr>
              <a:t>People with poorer English skills (for example, British Sign Language users or others for whom English is a second language) can extract the key concepts before negotiating the dense text. </a:t>
            </a:r>
            <a:endParaRPr lang="en-GB" dirty="0" smtClean="0">
              <a:ea typeface="ＭＳ Ｐゴシック" pitchFamily="34" charset="-128"/>
            </a:endParaRPr>
          </a:p>
          <a:p>
            <a:pPr marL="228600" indent="-228600" eaLnBrk="1" hangingPunct="1">
              <a:spcBef>
                <a:spcPct val="0"/>
              </a:spcBef>
              <a:buFontTx/>
              <a:buAutoNum type="arabicPeriod"/>
            </a:pPr>
            <a:r>
              <a:rPr lang="uk-UA" dirty="0" smtClean="0">
                <a:ea typeface="ＭＳ Ｐゴシック" pitchFamily="34" charset="-128"/>
              </a:rPr>
              <a:t>A motor impaired user can access the whole document with </a:t>
            </a:r>
            <a:r>
              <a:rPr lang="uk-UA" b="1" dirty="0" smtClean="0">
                <a:ea typeface="ＭＳ Ｐゴシック" pitchFamily="34" charset="-128"/>
              </a:rPr>
              <a:t>minimal keyboard or mouse movement</a:t>
            </a:r>
            <a:r>
              <a:rPr lang="uk-UA" dirty="0" smtClean="0">
                <a:ea typeface="ＭＳ Ｐゴシック" pitchFamily="34" charset="-128"/>
              </a:rPr>
              <a:t>. </a:t>
            </a:r>
            <a:endParaRPr lang="en-GB" dirty="0" smtClean="0">
              <a:ea typeface="ＭＳ Ｐゴシック" pitchFamily="34" charset="-128"/>
            </a:endParaRPr>
          </a:p>
          <a:p>
            <a:pPr marL="228600" indent="-228600" eaLnBrk="1" hangingPunct="1">
              <a:spcBef>
                <a:spcPct val="0"/>
              </a:spcBef>
              <a:buFontTx/>
              <a:buAutoNum type="arabicPeriod"/>
            </a:pPr>
            <a:r>
              <a:rPr lang="uk-UA" dirty="0" smtClean="0">
                <a:ea typeface="ＭＳ Ｐゴシック" pitchFamily="34" charset="-128"/>
              </a:rPr>
              <a:t>Users with learning difficulties can identify the main ideas of a lengthy document at a glance.</a:t>
            </a:r>
            <a:endParaRPr lang="en-GB" dirty="0" smtClean="0">
              <a:ea typeface="ＭＳ Ｐゴシック" pitchFamily="34" charset="-128"/>
            </a:endParaRPr>
          </a:p>
          <a:p>
            <a:pPr marL="228600" indent="-228600" eaLnBrk="1" hangingPunct="1">
              <a:spcBef>
                <a:spcPct val="0"/>
              </a:spcBef>
              <a:buFontTx/>
              <a:buAutoNum type="arabicPeriod"/>
            </a:pPr>
            <a:r>
              <a:rPr lang="en-GB" b="1" dirty="0" smtClean="0">
                <a:ea typeface="ＭＳ Ｐゴシック" pitchFamily="34" charset="-128"/>
              </a:rPr>
              <a:t>DAISY format/digital talking books</a:t>
            </a:r>
            <a:r>
              <a:rPr lang="en-GB" dirty="0" smtClean="0">
                <a:ea typeface="ＭＳ Ｐゴシック" pitchFamily="34" charset="-128"/>
              </a:rPr>
              <a:t> look for heading styles when converting a document</a:t>
            </a:r>
          </a:p>
          <a:p>
            <a:pPr marL="228600" indent="-228600" eaLnBrk="1" hangingPunct="1">
              <a:spcBef>
                <a:spcPct val="0"/>
              </a:spcBef>
              <a:buFontTx/>
              <a:buAutoNum type="arabicPeriod"/>
            </a:pPr>
            <a:r>
              <a:rPr lang="en-GB" dirty="0" smtClean="0">
                <a:ea typeface="ＭＳ Ｐゴシック" pitchFamily="34" charset="-128"/>
              </a:rPr>
              <a:t>A well structured document will provide the baseline for an accessible PDF document.</a:t>
            </a:r>
          </a:p>
          <a:p>
            <a:pPr marL="228600" indent="-228600" eaLnBrk="1" hangingPunct="1">
              <a:spcBef>
                <a:spcPct val="0"/>
              </a:spcBef>
            </a:pPr>
            <a:endParaRPr lang="en-GB" dirty="0" smtClean="0">
              <a:ea typeface="ＭＳ Ｐゴシック" pitchFamily="34" charset="-128"/>
            </a:endParaRPr>
          </a:p>
          <a:p>
            <a:pPr marL="228600" indent="-228600" eaLnBrk="1" hangingPunct="1">
              <a:spcBef>
                <a:spcPct val="0"/>
              </a:spcBef>
            </a:pPr>
            <a:r>
              <a:rPr lang="en-GB" dirty="0" smtClean="0">
                <a:ea typeface="ＭＳ Ｐゴシック" pitchFamily="34" charset="-128"/>
              </a:rPr>
              <a:t>As we have seen, the screen reader software would read what is on screen.  By using heading styles and having a document map, this allows for the main headings within the document to be captured, almost like a CD track. </a:t>
            </a:r>
          </a:p>
          <a:p>
            <a:pPr marL="228600" indent="-228600" eaLnBrk="1" hangingPunct="1">
              <a:spcBef>
                <a:spcPct val="0"/>
              </a:spcBef>
            </a:pPr>
            <a:endParaRPr lang="en-GB" dirty="0" smtClean="0">
              <a:ea typeface="ＭＳ Ｐゴシック" pitchFamily="34" charset="-128"/>
            </a:endParaRPr>
          </a:p>
          <a:p>
            <a:pPr marL="228600" indent="-228600" eaLnBrk="1" hangingPunct="1">
              <a:spcBef>
                <a:spcPct val="0"/>
              </a:spcBef>
            </a:pPr>
            <a:r>
              <a:rPr lang="en-GB" dirty="0" smtClean="0">
                <a:ea typeface="ＭＳ Ｐゴシック" pitchFamily="34" charset="-128"/>
              </a:rPr>
              <a:t>You may not have a student who is a screen reader however you may in the next cohort of student enrolments. </a:t>
            </a:r>
          </a:p>
        </p:txBody>
      </p:sp>
    </p:spTree>
    <p:extLst>
      <p:ext uri="{BB962C8B-B14F-4D97-AF65-F5344CB8AC3E}">
        <p14:creationId xmlns:p14="http://schemas.microsoft.com/office/powerpoint/2010/main" val="2230867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a:lstStyle/>
          <a:p>
            <a:endParaRPr lang="en-GB" dirty="0" smtClean="0">
              <a:ea typeface="ＭＳ Ｐゴシック" pitchFamily="34" charset="-128"/>
            </a:endParaRPr>
          </a:p>
        </p:txBody>
      </p:sp>
      <p:sp>
        <p:nvSpPr>
          <p:cNvPr id="81924" name="Slide Number Placeholder 3"/>
          <p:cNvSpPr>
            <a:spLocks noGrp="1"/>
          </p:cNvSpPr>
          <p:nvPr>
            <p:ph type="sldNum" sz="quarter" idx="5"/>
          </p:nvPr>
        </p:nvSpPr>
        <p:spPr bwMode="auto">
          <a:noFill/>
          <a:ln>
            <a:miter lim="800000"/>
            <a:headEnd/>
            <a:tailEnd/>
          </a:ln>
        </p:spPr>
        <p:txBody>
          <a:bodyPr/>
          <a:lstStyle/>
          <a:p>
            <a:fld id="{7C56321C-D215-49D4-9B40-260F4C7689A2}" type="slidenum">
              <a:rPr lang="en-US"/>
              <a:pPr/>
              <a:t>20</a:t>
            </a:fld>
            <a:endParaRPr lang="en-US" dirty="0"/>
          </a:p>
        </p:txBody>
      </p:sp>
    </p:spTree>
    <p:extLst>
      <p:ext uri="{BB962C8B-B14F-4D97-AF65-F5344CB8AC3E}">
        <p14:creationId xmlns:p14="http://schemas.microsoft.com/office/powerpoint/2010/main" val="427793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smtClean="0"/>
          </a:p>
          <a:p>
            <a:r>
              <a:rPr lang="en-GB" sz="1200" dirty="0" smtClean="0"/>
              <a:t>Margaret McKay, subject specialist for accessibility and inclusion at Jisc Scotland.</a:t>
            </a:r>
          </a:p>
          <a:p>
            <a:endParaRPr lang="en-GB" sz="1200" dirty="0" smtClean="0"/>
          </a:p>
          <a:p>
            <a:r>
              <a:rPr lang="en-GB" sz="1200" dirty="0" smtClean="0"/>
              <a:t>Hopefully</a:t>
            </a:r>
            <a:r>
              <a:rPr lang="en-GB" sz="1200" baseline="0" dirty="0" smtClean="0"/>
              <a:t> this will be an interactive session – opportunity to engage, contribute to discussions and to share your experiences through the session.</a:t>
            </a:r>
          </a:p>
          <a:p>
            <a:endParaRPr lang="en-GB" sz="1200" baseline="0" dirty="0" smtClean="0"/>
          </a:p>
          <a:p>
            <a:r>
              <a:rPr lang="en-GB" sz="1200" baseline="0" dirty="0" smtClean="0"/>
              <a:t>Look at </a:t>
            </a:r>
          </a:p>
          <a:p>
            <a:pPr marL="171450" indent="-171450">
              <a:buFont typeface="Arial" panose="020B0604020202020204" pitchFamily="34" charset="0"/>
              <a:buChar char="•"/>
            </a:pPr>
            <a:r>
              <a:rPr lang="en-GB" sz="1200" baseline="0" dirty="0" smtClean="0"/>
              <a:t>Different kinds of emerging technology</a:t>
            </a:r>
          </a:p>
          <a:p>
            <a:pPr marL="171450" indent="-171450">
              <a:buFont typeface="Arial" panose="020B0604020202020204" pitchFamily="34" charset="0"/>
              <a:buChar char="•"/>
            </a:pPr>
            <a:r>
              <a:rPr lang="en-GB" sz="1200" baseline="0" dirty="0" smtClean="0"/>
              <a:t>examples of practice in FE and HE across the UK,</a:t>
            </a:r>
          </a:p>
          <a:p>
            <a:pPr marL="171450" indent="-171450">
              <a:buFont typeface="Arial" panose="020B0604020202020204" pitchFamily="34" charset="0"/>
              <a:buChar char="•"/>
            </a:pPr>
            <a:r>
              <a:rPr lang="en-GB" sz="1200" baseline="0" dirty="0" smtClean="0"/>
              <a:t>Think about some technology based solutions/approaches in our group work</a:t>
            </a:r>
          </a:p>
          <a:p>
            <a:pPr marL="171450" indent="-171450">
              <a:buFont typeface="Arial" panose="020B0604020202020204" pitchFamily="34" charset="0"/>
              <a:buChar char="•"/>
            </a:pPr>
            <a:r>
              <a:rPr lang="en-GB" sz="1200" baseline="0" dirty="0" smtClean="0"/>
              <a:t>The role that a wider range of stakeholders FE/HE can have in implementing inclusiveness,</a:t>
            </a:r>
          </a:p>
          <a:p>
            <a:pPr marL="171450" indent="-171450">
              <a:buFont typeface="Arial" panose="020B0604020202020204" pitchFamily="34" charset="0"/>
              <a:buChar char="•"/>
            </a:pPr>
            <a:endParaRPr lang="en-GB" sz="1200" baseline="0" dirty="0" smtClean="0"/>
          </a:p>
          <a:p>
            <a:pPr marL="0" indent="0">
              <a:buFont typeface="Arial" panose="020B0604020202020204" pitchFamily="34" charset="0"/>
              <a:buNone/>
            </a:pPr>
            <a:r>
              <a:rPr lang="en-GB" sz="1200" baseline="0" dirty="0" smtClean="0"/>
              <a:t>If you have any questions please do not hesitate to put up your hand and/or add comment in the chat pane.  I’ll try to remember to keep my eye on it.</a:t>
            </a:r>
          </a:p>
          <a:p>
            <a:pPr marL="171450" indent="-171450">
              <a:buFont typeface="Arial" panose="020B0604020202020204" pitchFamily="34" charset="0"/>
              <a:buChar char="•"/>
            </a:pPr>
            <a:endParaRPr lang="en-GB" sz="1200" baseline="0" dirty="0" smtClean="0"/>
          </a:p>
          <a:p>
            <a:pPr marL="0" indent="0">
              <a:buFont typeface="Arial" panose="020B0604020202020204" pitchFamily="34" charset="0"/>
              <a:buNone/>
            </a:pPr>
            <a:r>
              <a:rPr lang="en-GB" sz="1200" baseline="0" dirty="0" smtClean="0"/>
              <a:t>Turn my video off now to prevent any </a:t>
            </a:r>
            <a:r>
              <a:rPr lang="en-GB" sz="1200" baseline="0" dirty="0" err="1" smtClean="0"/>
              <a:t>bandwith</a:t>
            </a:r>
            <a:r>
              <a:rPr lang="en-GB" sz="1200" baseline="0" dirty="0" smtClean="0"/>
              <a:t> issues.</a:t>
            </a:r>
          </a:p>
          <a:p>
            <a:pPr marL="171450" indent="-171450">
              <a:buFont typeface="Arial" panose="020B0604020202020204" pitchFamily="34" charset="0"/>
              <a:buChar char="•"/>
            </a:pP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2C3841"/>
              </a:solidFill>
            </a:endParaRPr>
          </a:p>
        </p:txBody>
      </p:sp>
      <p:sp>
        <p:nvSpPr>
          <p:cNvPr id="4" name="Slide Number Placeholder 3"/>
          <p:cNvSpPr>
            <a:spLocks noGrp="1"/>
          </p:cNvSpPr>
          <p:nvPr>
            <p:ph type="sldNum" sz="quarter" idx="10"/>
          </p:nvPr>
        </p:nvSpPr>
        <p:spPr/>
        <p:txBody>
          <a:bodyPr/>
          <a:lstStyle/>
          <a:p>
            <a:fld id="{4EFDA764-0642-4F60-9158-A96B57746612}" type="slidenum">
              <a:rPr lang="en-GB" smtClean="0"/>
              <a:pPr/>
              <a:t>2</a:t>
            </a:fld>
            <a:endParaRPr lang="en-GB"/>
          </a:p>
        </p:txBody>
      </p:sp>
    </p:spTree>
    <p:extLst>
      <p:ext uri="{BB962C8B-B14F-4D97-AF65-F5344CB8AC3E}">
        <p14:creationId xmlns:p14="http://schemas.microsoft.com/office/powerpoint/2010/main" val="2754008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a:lstStyle/>
          <a:p>
            <a:r>
              <a:rPr lang="en-US" smtClean="0">
                <a:ea typeface="ＭＳ Ｐゴシック" pitchFamily="34" charset="-128"/>
              </a:rPr>
              <a:t>Right click your image and select size (or in some cases format).</a:t>
            </a:r>
          </a:p>
          <a:p>
            <a:endParaRPr lang="en-US" smtClean="0">
              <a:ea typeface="ＭＳ Ｐゴシック" pitchFamily="34" charset="-128"/>
            </a:endParaRPr>
          </a:p>
          <a:p>
            <a:r>
              <a:rPr lang="en-US" smtClean="0">
                <a:ea typeface="ＭＳ Ｐゴシック" pitchFamily="34" charset="-128"/>
              </a:rPr>
              <a:t>Choose the tab alt text.</a:t>
            </a:r>
          </a:p>
          <a:p>
            <a:endParaRPr lang="en-US" smtClean="0">
              <a:ea typeface="ＭＳ Ｐゴシック" pitchFamily="34" charset="-128"/>
            </a:endParaRPr>
          </a:p>
          <a:p>
            <a:r>
              <a:rPr lang="en-US" smtClean="0">
                <a:ea typeface="ＭＳ Ｐゴシック" pitchFamily="34" charset="-128"/>
              </a:rPr>
              <a:t>Add an alt text that describes the image.</a:t>
            </a:r>
          </a:p>
        </p:txBody>
      </p:sp>
      <p:sp>
        <p:nvSpPr>
          <p:cNvPr id="72708" name="Slide Number Placeholder 3"/>
          <p:cNvSpPr>
            <a:spLocks noGrp="1"/>
          </p:cNvSpPr>
          <p:nvPr>
            <p:ph type="sldNum" sz="quarter" idx="5"/>
          </p:nvPr>
        </p:nvSpPr>
        <p:spPr bwMode="auto">
          <a:noFill/>
          <a:ln>
            <a:miter lim="800000"/>
            <a:headEnd/>
            <a:tailEnd/>
          </a:ln>
        </p:spPr>
        <p:txBody>
          <a:bodyPr/>
          <a:lstStyle/>
          <a:p>
            <a:fld id="{9D44F01C-29F5-4D4E-B7B9-926FEFBD2636}" type="slidenum">
              <a:rPr lang="en-US"/>
              <a:pPr/>
              <a:t>21</a:t>
            </a:fld>
            <a:endParaRPr lang="en-US"/>
          </a:p>
        </p:txBody>
      </p:sp>
    </p:spTree>
    <p:extLst>
      <p:ext uri="{BB962C8B-B14F-4D97-AF65-F5344CB8AC3E}">
        <p14:creationId xmlns:p14="http://schemas.microsoft.com/office/powerpoint/2010/main" val="3434648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a:lstStyle/>
          <a:p>
            <a:endParaRPr lang="en-GB" dirty="0" smtClean="0">
              <a:ea typeface="ＭＳ Ｐゴシック"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200" dirty="0" smtClean="0">
                <a:solidFill>
                  <a:srgbClr val="17375E"/>
                </a:solidFill>
              </a:rPr>
              <a:t>“</a:t>
            </a:r>
            <a:r>
              <a:rPr lang="en-GB" sz="1200" dirty="0" smtClean="0">
                <a:solidFill>
                  <a:srgbClr val="17375E"/>
                </a:solidFill>
              </a:rPr>
              <a:t>It</a:t>
            </a:r>
            <a:r>
              <a:rPr lang="en-GB" altLang="en-US" sz="1200" dirty="0" smtClean="0">
                <a:solidFill>
                  <a:srgbClr val="17375E"/>
                </a:solidFill>
              </a:rPr>
              <a:t>’</a:t>
            </a:r>
            <a:r>
              <a:rPr lang="en-GB" sz="1200" dirty="0" smtClean="0">
                <a:solidFill>
                  <a:srgbClr val="17375E"/>
                </a:solidFill>
              </a:rPr>
              <a:t>s important to have description of images to help a visually impaired person imagine what that image could be</a:t>
            </a:r>
            <a:r>
              <a:rPr lang="en-GB" altLang="en-US" sz="1200" dirty="0" smtClean="0">
                <a:solidFill>
                  <a:srgbClr val="17375E"/>
                </a:solidFill>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rgbClr val="17375E"/>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100" dirty="0" smtClean="0">
                <a:solidFill>
                  <a:srgbClr val="17375E"/>
                </a:solidFill>
              </a:rPr>
              <a:t>“</a:t>
            </a:r>
            <a:r>
              <a:rPr lang="en-GB" altLang="ja-JP" sz="1200" dirty="0" smtClean="0">
                <a:solidFill>
                  <a:srgbClr val="17375E"/>
                </a:solidFill>
              </a:rPr>
              <a:t>Alt text gives me the idea of what the image, is not just a massive gap when the screen reader is reading back.</a:t>
            </a:r>
            <a:r>
              <a:rPr lang="en-GB" altLang="en-US" sz="1200" dirty="0" smtClean="0">
                <a:solidFill>
                  <a:srgbClr val="17375E"/>
                </a:solidFill>
              </a:rPr>
              <a:t>“</a:t>
            </a:r>
            <a:endParaRPr lang="en-GB" sz="1200" dirty="0" smtClean="0">
              <a:solidFill>
                <a:srgbClr val="17375E"/>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rgbClr val="17375E"/>
              </a:solidFill>
            </a:endParaRPr>
          </a:p>
          <a:p>
            <a:endParaRPr lang="en-GB" dirty="0" smtClean="0">
              <a:ea typeface="ＭＳ Ｐゴシック" pitchFamily="34" charset="-128"/>
            </a:endParaRPr>
          </a:p>
          <a:p>
            <a:endParaRPr lang="en-GB" dirty="0" smtClean="0">
              <a:ea typeface="ＭＳ Ｐゴシック" pitchFamily="34" charset="-128"/>
            </a:endParaRPr>
          </a:p>
        </p:txBody>
      </p:sp>
      <p:sp>
        <p:nvSpPr>
          <p:cNvPr id="74756" name="Slide Number Placeholder 3"/>
          <p:cNvSpPr>
            <a:spLocks noGrp="1"/>
          </p:cNvSpPr>
          <p:nvPr>
            <p:ph type="sldNum" sz="quarter" idx="5"/>
          </p:nvPr>
        </p:nvSpPr>
        <p:spPr bwMode="auto">
          <a:noFill/>
          <a:ln>
            <a:miter lim="800000"/>
            <a:headEnd/>
            <a:tailEnd/>
          </a:ln>
        </p:spPr>
        <p:txBody>
          <a:bodyPr/>
          <a:lstStyle/>
          <a:p>
            <a:fld id="{9C0BE92D-3B61-445D-8A67-1866BCFC3123}" type="slidenum">
              <a:rPr lang="en-GB"/>
              <a:pPr/>
              <a:t>22</a:t>
            </a:fld>
            <a:endParaRPr lang="en-GB"/>
          </a:p>
        </p:txBody>
      </p:sp>
    </p:spTree>
    <p:extLst>
      <p:ext uri="{BB962C8B-B14F-4D97-AF65-F5344CB8AC3E}">
        <p14:creationId xmlns:p14="http://schemas.microsoft.com/office/powerpoint/2010/main" val="568248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Grp="1" noChangeArrowheads="1"/>
          </p:cNvSpPr>
          <p:nvPr>
            <p:ph type="dt" sz="quarter" idx="1"/>
          </p:nvPr>
        </p:nvSpPr>
        <p:spPr bwMode="auto">
          <a:noFill/>
          <a:ln>
            <a:miter lim="800000"/>
            <a:headEnd/>
            <a:tailEnd/>
          </a:ln>
        </p:spPr>
        <p:txBody>
          <a:bodyPr/>
          <a:lstStyle/>
          <a:p>
            <a:fld id="{921CEEFB-CBF7-422D-A0AD-7835C70DCB47}" type="datetime1">
              <a:rPr lang="en-GB">
                <a:latin typeface="Times New Roman" pitchFamily="18" charset="0"/>
              </a:rPr>
              <a:pPr/>
              <a:t>20/06/2016</a:t>
            </a:fld>
            <a:endParaRPr lang="en-GB">
              <a:latin typeface="Times New Roman" pitchFamily="18" charset="0"/>
            </a:endParaRPr>
          </a:p>
        </p:txBody>
      </p:sp>
      <p:sp>
        <p:nvSpPr>
          <p:cNvPr id="89091" name="Rectangle 7"/>
          <p:cNvSpPr>
            <a:spLocks noGrp="1" noChangeArrowheads="1"/>
          </p:cNvSpPr>
          <p:nvPr>
            <p:ph type="sldNum" sz="quarter" idx="5"/>
          </p:nvPr>
        </p:nvSpPr>
        <p:spPr bwMode="auto">
          <a:noFill/>
          <a:ln>
            <a:miter lim="800000"/>
            <a:headEnd/>
            <a:tailEnd/>
          </a:ln>
        </p:spPr>
        <p:txBody>
          <a:bodyPr/>
          <a:lstStyle/>
          <a:p>
            <a:fld id="{35AABFCA-711A-4EA0-A395-740D024F3DA1}" type="slidenum">
              <a:rPr lang="en-GB">
                <a:latin typeface="Times New Roman" pitchFamily="18" charset="0"/>
              </a:rPr>
              <a:pPr/>
              <a:t>23</a:t>
            </a:fld>
            <a:endParaRPr lang="en-GB">
              <a:latin typeface="Times New Roman" pitchFamily="18" charset="0"/>
            </a:endParaRPr>
          </a:p>
        </p:txBody>
      </p:sp>
      <p:sp>
        <p:nvSpPr>
          <p:cNvPr id="8909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3" name="Rectangle 3"/>
          <p:cNvSpPr>
            <a:spLocks noGrp="1" noChangeArrowheads="1"/>
          </p:cNvSpPr>
          <p:nvPr>
            <p:ph type="body" idx="1"/>
          </p:nvPr>
        </p:nvSpPr>
        <p:spPr bwMode="auto">
          <a:noFill/>
        </p:spPr>
        <p:txBody>
          <a:bodyPr/>
          <a:lstStyle/>
          <a:p>
            <a:pPr eaLnBrk="1" hangingPunct="1">
              <a:spcBef>
                <a:spcPct val="0"/>
              </a:spcBef>
            </a:pPr>
            <a:r>
              <a:rPr lang="en-GB" smtClean="0">
                <a:ea typeface="ＭＳ Ｐゴシック" pitchFamily="34" charset="-128"/>
              </a:rPr>
              <a:t>Hyperlinks should make sense out of context.</a:t>
            </a:r>
          </a:p>
          <a:p>
            <a:pPr eaLnBrk="1" hangingPunct="1">
              <a:spcBef>
                <a:spcPct val="0"/>
              </a:spcBef>
            </a:pPr>
            <a:r>
              <a:rPr lang="en-GB" smtClean="0">
                <a:ea typeface="ＭＳ Ｐゴシック" pitchFamily="34" charset="-128"/>
              </a:rPr>
              <a:t>Especially important for screen reader users who can opt to listen to hyperlinks as a summary of information.  The links need to make sense out of context.</a:t>
            </a:r>
          </a:p>
          <a:p>
            <a:pPr eaLnBrk="1" hangingPunct="1">
              <a:spcBef>
                <a:spcPct val="0"/>
              </a:spcBef>
            </a:pPr>
            <a:r>
              <a:rPr lang="en-GB" smtClean="0">
                <a:latin typeface="Times New Roman" pitchFamily="18" charset="0"/>
                <a:ea typeface="ＭＳ Ｐゴシック" pitchFamily="34" charset="-128"/>
              </a:rPr>
              <a:t>Links</a:t>
            </a:r>
          </a:p>
          <a:p>
            <a:pPr eaLnBrk="1" hangingPunct="1">
              <a:lnSpc>
                <a:spcPct val="90000"/>
              </a:lnSpc>
              <a:spcBef>
                <a:spcPct val="0"/>
              </a:spcBef>
            </a:pPr>
            <a:r>
              <a:rPr lang="en-GB" sz="1000" smtClean="0">
                <a:latin typeface="Times New Roman" pitchFamily="18" charset="0"/>
                <a:ea typeface="ＭＳ Ｐゴシック" pitchFamily="34" charset="-128"/>
              </a:rPr>
              <a:t>If you could pull out links into a separate alphabetical list for quick reference, and the link was the underlined part of the following, which would help you find the list of topics quickest?</a:t>
            </a:r>
          </a:p>
          <a:p>
            <a:pPr eaLnBrk="1" hangingPunct="1">
              <a:lnSpc>
                <a:spcPct val="90000"/>
              </a:lnSpc>
              <a:spcBef>
                <a:spcPct val="0"/>
              </a:spcBef>
            </a:pPr>
            <a:r>
              <a:rPr lang="en-GB" sz="1000" u="sng" smtClean="0">
                <a:latin typeface="Times New Roman" pitchFamily="18" charset="0"/>
                <a:ea typeface="ＭＳ Ｐゴシック" pitchFamily="34" charset="-128"/>
              </a:rPr>
              <a:t>Click here for Topic List </a:t>
            </a:r>
            <a:r>
              <a:rPr lang="en-GB" sz="1000" smtClean="0">
                <a:latin typeface="Times New Roman" pitchFamily="18" charset="0"/>
                <a:ea typeface="ＭＳ Ｐゴシック" pitchFamily="34" charset="-128"/>
              </a:rPr>
              <a:t>(Linked part: Click here for topic list)</a:t>
            </a:r>
          </a:p>
          <a:p>
            <a:pPr eaLnBrk="1" hangingPunct="1">
              <a:lnSpc>
                <a:spcPct val="90000"/>
              </a:lnSpc>
              <a:spcBef>
                <a:spcPct val="0"/>
              </a:spcBef>
            </a:pPr>
            <a:r>
              <a:rPr lang="en-GB" sz="1000" u="sng" smtClean="0">
                <a:latin typeface="Times New Roman" pitchFamily="18" charset="0"/>
                <a:ea typeface="ＭＳ Ｐゴシック" pitchFamily="34" charset="-128"/>
              </a:rPr>
              <a:t>Click here</a:t>
            </a:r>
            <a:r>
              <a:rPr lang="en-GB" sz="1000" smtClean="0">
                <a:latin typeface="Times New Roman" pitchFamily="18" charset="0"/>
                <a:ea typeface="ＭＳ Ｐゴシック" pitchFamily="34" charset="-128"/>
              </a:rPr>
              <a:t> for Topic List (Linked part: Click here)</a:t>
            </a:r>
          </a:p>
          <a:p>
            <a:pPr eaLnBrk="1" hangingPunct="1">
              <a:lnSpc>
                <a:spcPct val="90000"/>
              </a:lnSpc>
              <a:spcBef>
                <a:spcPct val="0"/>
              </a:spcBef>
            </a:pPr>
            <a:r>
              <a:rPr lang="en-GB" sz="1000" smtClean="0">
                <a:latin typeface="Times New Roman" pitchFamily="18" charset="0"/>
                <a:ea typeface="ＭＳ Ｐゴシック" pitchFamily="34" charset="-128"/>
              </a:rPr>
              <a:t>Click here for </a:t>
            </a:r>
            <a:r>
              <a:rPr lang="en-GB" sz="1000" u="sng" smtClean="0">
                <a:latin typeface="Times New Roman" pitchFamily="18" charset="0"/>
                <a:ea typeface="ＭＳ Ｐゴシック" pitchFamily="34" charset="-128"/>
              </a:rPr>
              <a:t>Topic List </a:t>
            </a:r>
            <a:r>
              <a:rPr lang="en-GB" sz="1000" smtClean="0">
                <a:latin typeface="Times New Roman" pitchFamily="18" charset="0"/>
                <a:ea typeface="ＭＳ Ｐゴシック" pitchFamily="34" charset="-128"/>
              </a:rPr>
              <a:t>(Linked part: Topic List)</a:t>
            </a:r>
          </a:p>
          <a:p>
            <a:pPr eaLnBrk="1" hangingPunct="1">
              <a:lnSpc>
                <a:spcPct val="90000"/>
              </a:lnSpc>
              <a:spcBef>
                <a:spcPct val="0"/>
              </a:spcBef>
            </a:pPr>
            <a:r>
              <a:rPr lang="en-GB" sz="1000" smtClean="0">
                <a:latin typeface="Times New Roman" pitchFamily="18" charset="0"/>
                <a:ea typeface="ＭＳ Ｐゴシック" pitchFamily="34" charset="-128"/>
              </a:rPr>
              <a:t>Click here for </a:t>
            </a:r>
            <a:r>
              <a:rPr lang="en-GB" sz="1000" u="sng" smtClean="0">
                <a:latin typeface="Times New Roman" pitchFamily="18" charset="0"/>
                <a:ea typeface="ＭＳ Ｐゴシック" pitchFamily="34" charset="-128"/>
              </a:rPr>
              <a:t>List of Topics </a:t>
            </a:r>
            <a:r>
              <a:rPr lang="en-GB" sz="1000" smtClean="0">
                <a:latin typeface="Times New Roman" pitchFamily="18" charset="0"/>
                <a:ea typeface="ＭＳ Ｐゴシック" pitchFamily="34" charset="-128"/>
              </a:rPr>
              <a:t>(Linked part: List of Topics)</a:t>
            </a:r>
          </a:p>
          <a:p>
            <a:pPr eaLnBrk="1" hangingPunct="1">
              <a:lnSpc>
                <a:spcPct val="90000"/>
              </a:lnSpc>
              <a:spcBef>
                <a:spcPct val="0"/>
              </a:spcBef>
            </a:pPr>
            <a:endParaRPr lang="en-GB" sz="1000" smtClean="0">
              <a:latin typeface="Times New Roman" pitchFamily="18" charset="0"/>
              <a:ea typeface="ＭＳ Ｐゴシック" pitchFamily="34" charset="-128"/>
            </a:endParaRPr>
          </a:p>
          <a:p>
            <a:pPr eaLnBrk="1" hangingPunct="1">
              <a:spcBef>
                <a:spcPct val="0"/>
              </a:spcBef>
            </a:pPr>
            <a:endParaRPr lang="en-GB"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482480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Hidden in plain sight</a:t>
            </a:r>
          </a:p>
          <a:p>
            <a:endParaRPr lang="en-GB" dirty="0" smtClean="0"/>
          </a:p>
          <a:p>
            <a:r>
              <a:rPr lang="en-GB" b="1" dirty="0" smtClean="0"/>
              <a:t>Microsoft Word </a:t>
            </a:r>
            <a:r>
              <a:rPr lang="en-GB" dirty="0" smtClean="0"/>
              <a:t>has 3 key accessibility tools built into it:</a:t>
            </a:r>
          </a:p>
          <a:p>
            <a:r>
              <a:rPr lang="en-GB" dirty="0" smtClean="0"/>
              <a:t>Text-to-speech (ideally, this would be added to the Quick Access Toolbar on all PCs )</a:t>
            </a:r>
          </a:p>
          <a:p>
            <a:r>
              <a:rPr lang="en-GB" b="1" dirty="0" smtClean="0"/>
              <a:t>Web Layout view. </a:t>
            </a:r>
            <a:r>
              <a:rPr lang="en-GB" dirty="0" smtClean="0"/>
              <a:t>This is a view that allows you to increase magnification as much as you like without having to scroll left and right to see the end of the line. It makes the lines automatically rewrap to fit the page.</a:t>
            </a:r>
          </a:p>
          <a:p>
            <a:r>
              <a:rPr lang="en-GB" b="1" dirty="0" smtClean="0"/>
              <a:t>Navigation pane/document map view; </a:t>
            </a:r>
            <a:r>
              <a:rPr lang="en-GB" dirty="0" smtClean="0"/>
              <a:t>provided the people creating the documents have used heading styles for the headings and subheadings the navigation pane or document map view will give you an instant navigable summary of all the headings and subheadings in the document. This is a brilliant way of skim reading a document.</a:t>
            </a:r>
            <a:endParaRPr lang="en-GB" dirty="0"/>
          </a:p>
        </p:txBody>
      </p:sp>
      <p:sp>
        <p:nvSpPr>
          <p:cNvPr id="4" name="Date Placeholder 3"/>
          <p:cNvSpPr>
            <a:spLocks noGrp="1"/>
          </p:cNvSpPr>
          <p:nvPr>
            <p:ph type="dt" idx="10"/>
          </p:nvPr>
        </p:nvSpPr>
        <p:spPr/>
        <p:txBody>
          <a:bodyPr/>
          <a:lstStyle/>
          <a:p>
            <a:fld id="{57BB5F3D-DFA9-4612-9F26-9D5D8407A2CD}" type="datetime1">
              <a:rPr lang="en-GB" smtClean="0"/>
              <a:t>20/06/2016</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24</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1757061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rgbClr val="2C3841"/>
                </a:solidFill>
                <a:effectLst/>
                <a:latin typeface="Corbel"/>
                <a:ea typeface="+mn-ea"/>
                <a:cs typeface="Corbel"/>
              </a:rPr>
              <a:t>If spelling correctly is always difficult it can be very demoralising. So it can help to have common words or phrases added to documents automatically using the </a:t>
            </a:r>
            <a:r>
              <a:rPr lang="en-GB" sz="1200" b="1" i="1" kern="1200" dirty="0" smtClean="0">
                <a:solidFill>
                  <a:srgbClr val="2C3841"/>
                </a:solidFill>
                <a:effectLst/>
                <a:latin typeface="Corbel"/>
                <a:ea typeface="+mn-ea"/>
                <a:cs typeface="Corbel"/>
              </a:rPr>
              <a:t>auto-correct</a:t>
            </a:r>
            <a:r>
              <a:rPr lang="en-GB" sz="1200" b="1" kern="1200" dirty="0" smtClean="0">
                <a:solidFill>
                  <a:srgbClr val="2C3841"/>
                </a:solidFill>
                <a:effectLst/>
                <a:latin typeface="Corbel"/>
                <a:ea typeface="+mn-ea"/>
                <a:cs typeface="Corbel"/>
              </a:rPr>
              <a:t> function</a:t>
            </a:r>
            <a:r>
              <a:rPr lang="en-GB" sz="1200" kern="1200" dirty="0" smtClean="0">
                <a:solidFill>
                  <a:srgbClr val="2C3841"/>
                </a:solidFill>
                <a:effectLst/>
                <a:latin typeface="Corbel"/>
                <a:ea typeface="+mn-ea"/>
                <a:cs typeface="Corbel"/>
              </a:rPr>
              <a:t>. You won’t remember that but that’s why we have the videos available in the learning object you can see on screen.</a:t>
            </a:r>
          </a:p>
          <a:p>
            <a:endParaRPr lang="en-GB" sz="1200" b="1" kern="1200" dirty="0" smtClean="0">
              <a:solidFill>
                <a:srgbClr val="2C3841"/>
              </a:solidFill>
              <a:effectLst/>
              <a:latin typeface="Corbel"/>
              <a:ea typeface="+mn-ea"/>
              <a:cs typeface="Corbel"/>
            </a:endParaRPr>
          </a:p>
          <a:p>
            <a:r>
              <a:rPr lang="en-GB" sz="1200" b="1" kern="1200" dirty="0" smtClean="0">
                <a:solidFill>
                  <a:srgbClr val="2C3841"/>
                </a:solidFill>
                <a:effectLst/>
                <a:latin typeface="Corbel"/>
                <a:ea typeface="+mn-ea"/>
                <a:cs typeface="Corbel"/>
              </a:rPr>
              <a:t>I want to focus on Adding media which can help with understanding and recall. </a:t>
            </a:r>
          </a:p>
          <a:p>
            <a:r>
              <a:rPr lang="en-GB" sz="1200" b="1" kern="1200" dirty="0" smtClean="0">
                <a:solidFill>
                  <a:srgbClr val="2C3841"/>
                </a:solidFill>
                <a:effectLst/>
                <a:latin typeface="Corbel"/>
                <a:ea typeface="+mn-ea"/>
                <a:cs typeface="Corbel"/>
              </a:rPr>
              <a:t>You can add an image with a screen-tip to explain its relevance. You can even add a video or sound file to a Word document to support a reading activity.</a:t>
            </a:r>
            <a:endParaRPr lang="en-GB" sz="1200" kern="1200" dirty="0" smtClean="0">
              <a:solidFill>
                <a:srgbClr val="2C3841"/>
              </a:solidFill>
              <a:effectLst/>
              <a:latin typeface="Corbel"/>
              <a:ea typeface="+mn-ea"/>
              <a:cs typeface="Corbel"/>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rgbClr val="2C3841"/>
                </a:solidFill>
                <a:effectLst/>
                <a:latin typeface="Corbel"/>
                <a:ea typeface="+mn-ea"/>
                <a:cs typeface="Corbel"/>
              </a:rPr>
              <a:t>Add from the insert menu or look from insert an object – browse</a:t>
            </a:r>
            <a:r>
              <a:rPr lang="en-GB" sz="1200" b="1" kern="1200" baseline="0" dirty="0" smtClean="0">
                <a:solidFill>
                  <a:srgbClr val="2C3841"/>
                </a:solidFill>
                <a:effectLst/>
                <a:latin typeface="Corbel"/>
                <a:ea typeface="+mn-ea"/>
                <a:cs typeface="Corbel"/>
              </a:rPr>
              <a:t> to choose the saved file, music or something you have recorded yourself in Word or Powerpoint. </a:t>
            </a:r>
            <a:endParaRPr lang="en-GB" sz="1200" b="1" kern="1200" dirty="0" smtClean="0">
              <a:solidFill>
                <a:srgbClr val="2C3841"/>
              </a:solidFill>
              <a:effectLst/>
              <a:latin typeface="Corbel"/>
              <a:ea typeface="+mn-ea"/>
              <a:cs typeface="Corbel"/>
            </a:endParaRPr>
          </a:p>
          <a:p>
            <a:endParaRPr lang="en-GB" dirty="0"/>
          </a:p>
        </p:txBody>
      </p:sp>
      <p:sp>
        <p:nvSpPr>
          <p:cNvPr id="4" name="Slide Number Placeholder 3"/>
          <p:cNvSpPr>
            <a:spLocks noGrp="1"/>
          </p:cNvSpPr>
          <p:nvPr>
            <p:ph type="sldNum" sz="quarter" idx="10"/>
          </p:nvPr>
        </p:nvSpPr>
        <p:spPr/>
        <p:txBody>
          <a:bodyPr/>
          <a:lstStyle/>
          <a:p>
            <a:fld id="{5161A15A-53EE-473E-A1FE-5B379E47492D}" type="slidenum">
              <a:rPr lang="en-GB" smtClean="0"/>
              <a:t>25</a:t>
            </a:fld>
            <a:endParaRPr lang="en-GB"/>
          </a:p>
        </p:txBody>
      </p:sp>
    </p:spTree>
    <p:extLst>
      <p:ext uri="{BB962C8B-B14F-4D97-AF65-F5344CB8AC3E}">
        <p14:creationId xmlns:p14="http://schemas.microsoft.com/office/powerpoint/2010/main" val="1551980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Accessible PowerPoint</a:t>
            </a:r>
          </a:p>
          <a:p>
            <a:pPr marL="628650" lvl="1" indent="-171450">
              <a:buFont typeface="Arial" panose="020B0604020202020204" pitchFamily="34" charset="0"/>
              <a:buChar char="•"/>
            </a:pPr>
            <a:r>
              <a:rPr lang="en-GB" dirty="0" smtClean="0"/>
              <a:t>I use the built in layout templates.</a:t>
            </a:r>
          </a:p>
          <a:p>
            <a:pPr marL="628650" lvl="1" indent="-171450">
              <a:buFont typeface="Arial" panose="020B0604020202020204" pitchFamily="34" charset="0"/>
              <a:buChar char="•"/>
            </a:pPr>
            <a:r>
              <a:rPr lang="en-GB" dirty="0" smtClean="0"/>
              <a:t>I use the Notes Field to explain what the slide shows.</a:t>
            </a:r>
          </a:p>
          <a:p>
            <a:pPr marL="628650" lvl="1" indent="-171450">
              <a:buFont typeface="Arial" panose="020B0604020202020204" pitchFamily="34" charset="0"/>
              <a:buChar char="•"/>
            </a:pPr>
            <a:r>
              <a:rPr lang="en-GB" dirty="0" smtClean="0"/>
              <a:t>I use hyperlinks to add additional information.</a:t>
            </a:r>
          </a:p>
          <a:p>
            <a:pPr lvl="1"/>
            <a:r>
              <a:rPr lang="en-GB" dirty="0" smtClean="0"/>
              <a:t>I ensure hyperlinks have unique meaningful text (i.e. not “Click here” or “More”).</a:t>
            </a:r>
          </a:p>
          <a:p>
            <a:pPr lvl="0"/>
            <a:r>
              <a:rPr lang="en-GB" dirty="0" smtClean="0"/>
              <a:t>Accessible PDF </a:t>
            </a:r>
          </a:p>
          <a:p>
            <a:pPr marL="171450" lvl="0" indent="-171450">
              <a:buFont typeface="Arial" panose="020B0604020202020204" pitchFamily="34" charset="0"/>
              <a:buChar char="•"/>
            </a:pPr>
            <a:r>
              <a:rPr lang="en-GB" dirty="0" smtClean="0"/>
              <a:t>I make sure that when I ‘save as’ PDF that I choose the ‘options’ and ‘create bookmarks from headings’ option.  </a:t>
            </a:r>
          </a:p>
          <a:p>
            <a:pPr marL="171450" lvl="0" indent="-171450">
              <a:buFont typeface="Arial" panose="020B0604020202020204" pitchFamily="34" charset="0"/>
              <a:buChar char="•"/>
            </a:pPr>
            <a:r>
              <a:rPr lang="en-GB" dirty="0" smtClean="0"/>
              <a:t>This carries over the built in headings to produce a structured PDF document.</a:t>
            </a: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lvl="0"/>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5161A15A-53EE-473E-A1FE-5B379E47492D}" type="slidenum">
              <a:rPr lang="en-GB" smtClean="0"/>
              <a:t>26</a:t>
            </a:fld>
            <a:endParaRPr lang="en-GB"/>
          </a:p>
        </p:txBody>
      </p:sp>
    </p:spTree>
    <p:extLst>
      <p:ext uri="{BB962C8B-B14F-4D97-AF65-F5344CB8AC3E}">
        <p14:creationId xmlns:p14="http://schemas.microsoft.com/office/powerpoint/2010/main" val="20656387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Adobe reader – magnify, reflow and recolour</a:t>
            </a:r>
            <a:endParaRPr lang="en-GB" dirty="0"/>
          </a:p>
        </p:txBody>
      </p:sp>
      <p:sp>
        <p:nvSpPr>
          <p:cNvPr id="4" name="Date Placeholder 3"/>
          <p:cNvSpPr>
            <a:spLocks noGrp="1"/>
          </p:cNvSpPr>
          <p:nvPr>
            <p:ph type="dt" idx="10"/>
          </p:nvPr>
        </p:nvSpPr>
        <p:spPr/>
        <p:txBody>
          <a:bodyPr/>
          <a:lstStyle/>
          <a:p>
            <a:fld id="{E561D70A-AACF-49F1-9113-05E032894066}" type="datetime1">
              <a:rPr lang="en-GB" smtClean="0"/>
              <a:t>20/06/2016</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27</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8167888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adobe reader navigate using headings, listen via</a:t>
            </a:r>
            <a:r>
              <a:rPr lang="en-GB" baseline="0" dirty="0" smtClean="0"/>
              <a:t> read out loud feature and choose specific accessibility options.</a:t>
            </a:r>
          </a:p>
          <a:p>
            <a:r>
              <a:rPr lang="en-GB" baseline="0" dirty="0" smtClean="0"/>
              <a:t>Many eBooks are presented in PDF format which offers opportunities to adapt the way that people access eBooks.</a:t>
            </a:r>
            <a:endParaRPr lang="en-GB" dirty="0"/>
          </a:p>
        </p:txBody>
      </p:sp>
      <p:sp>
        <p:nvSpPr>
          <p:cNvPr id="4" name="Date Placeholder 3"/>
          <p:cNvSpPr>
            <a:spLocks noGrp="1"/>
          </p:cNvSpPr>
          <p:nvPr>
            <p:ph type="dt" idx="10"/>
          </p:nvPr>
        </p:nvSpPr>
        <p:spPr/>
        <p:txBody>
          <a:bodyPr/>
          <a:lstStyle/>
          <a:p>
            <a:fld id="{E561D70A-AACF-49F1-9113-05E032894066}" type="datetime1">
              <a:rPr lang="en-GB" smtClean="0"/>
              <a:t>20/06/2016</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28</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12513963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Different Needs</a:t>
            </a:r>
          </a:p>
          <a:p>
            <a:pPr lvl="1" eaLnBrk="1" hangingPunct="1">
              <a:spcBef>
                <a:spcPct val="0"/>
              </a:spcBef>
            </a:pPr>
            <a:r>
              <a:rPr lang="en-US" dirty="0">
                <a:latin typeface="Calibri" charset="0"/>
              </a:rPr>
              <a:t>Struggling Readers</a:t>
            </a:r>
          </a:p>
          <a:p>
            <a:pPr lvl="1" eaLnBrk="1" hangingPunct="1">
              <a:spcBef>
                <a:spcPct val="0"/>
              </a:spcBef>
            </a:pPr>
            <a:r>
              <a:rPr lang="en-US" dirty="0">
                <a:latin typeface="Calibri" charset="0"/>
              </a:rPr>
              <a:t>Auditory Learners</a:t>
            </a:r>
          </a:p>
          <a:p>
            <a:pPr lvl="1" eaLnBrk="1" hangingPunct="1">
              <a:spcBef>
                <a:spcPct val="0"/>
              </a:spcBef>
            </a:pPr>
            <a:r>
              <a:rPr lang="en-US" dirty="0">
                <a:latin typeface="Calibri" charset="0"/>
              </a:rPr>
              <a:t>New to IT</a:t>
            </a:r>
          </a:p>
          <a:p>
            <a:pPr lvl="1" eaLnBrk="1" hangingPunct="1">
              <a:spcBef>
                <a:spcPct val="0"/>
              </a:spcBef>
            </a:pPr>
            <a:r>
              <a:rPr lang="en-US" dirty="0">
                <a:latin typeface="Calibri" charset="0"/>
              </a:rPr>
              <a:t>Visual Learners</a:t>
            </a:r>
          </a:p>
          <a:p>
            <a:pPr lvl="1" eaLnBrk="1" hangingPunct="1">
              <a:spcBef>
                <a:spcPct val="0"/>
              </a:spcBef>
            </a:pPr>
            <a:r>
              <a:rPr lang="en-US" dirty="0">
                <a:latin typeface="Calibri" charset="0"/>
              </a:rPr>
              <a:t>Literacy Support</a:t>
            </a:r>
          </a:p>
          <a:p>
            <a:pPr lvl="1" eaLnBrk="1" hangingPunct="1">
              <a:spcBef>
                <a:spcPct val="0"/>
              </a:spcBef>
            </a:pPr>
            <a:r>
              <a:rPr lang="en-US" dirty="0">
                <a:latin typeface="Calibri" charset="0"/>
              </a:rPr>
              <a:t>English Language Students</a:t>
            </a:r>
          </a:p>
          <a:p>
            <a:pPr eaLnBrk="1" hangingPunct="1">
              <a:spcBef>
                <a:spcPct val="0"/>
              </a:spcBef>
            </a:pPr>
            <a:endParaRPr lang="en-US" dirty="0">
              <a:latin typeface="Calibri" charset="0"/>
            </a:endParaRPr>
          </a:p>
        </p:txBody>
      </p:sp>
      <p:sp>
        <p:nvSpPr>
          <p:cNvPr id="2662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3B1EBE98-AEE0-A74A-B836-BF8BB58F1DB2}" type="slidenum">
              <a:rPr lang="en-GB" sz="1200"/>
              <a:pPr eaLnBrk="1" fontAlgn="base" hangingPunct="1">
                <a:spcBef>
                  <a:spcPct val="0"/>
                </a:spcBef>
                <a:spcAft>
                  <a:spcPct val="0"/>
                </a:spcAft>
              </a:pPr>
              <a:t>29</a:t>
            </a:fld>
            <a:endParaRPr lang="en-GB" sz="1200"/>
          </a:p>
        </p:txBody>
      </p:sp>
    </p:spTree>
    <p:extLst>
      <p:ext uri="{BB962C8B-B14F-4D97-AF65-F5344CB8AC3E}">
        <p14:creationId xmlns:p14="http://schemas.microsoft.com/office/powerpoint/2010/main" val="5202689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Mainstreaming Inclusive Content</a:t>
            </a:r>
            <a:r>
              <a:rPr lang="en-GB" sz="1200" b="1" kern="1200" baseline="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We can think about inclusiveness in relation to:</a:t>
            </a:r>
          </a:p>
          <a:p>
            <a:endParaRPr lang="en-GB" sz="1200" b="1"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If we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are being systemic in the way that we approach inclusiveness , institutions need to consider the impact that inclusive policies can have at strategic level and the impact that these decisions can potentially have on everyday practice and ultimately on ‘end users’. </a:t>
            </a:r>
          </a:p>
          <a:p>
            <a:endParaRPr lang="en-GB" b="1" dirty="0"/>
          </a:p>
        </p:txBody>
      </p:sp>
      <p:sp>
        <p:nvSpPr>
          <p:cNvPr id="4" name="Slide Number Placeholder 3"/>
          <p:cNvSpPr>
            <a:spLocks noGrp="1"/>
          </p:cNvSpPr>
          <p:nvPr>
            <p:ph type="sldNum" sz="quarter" idx="10"/>
          </p:nvPr>
        </p:nvSpPr>
        <p:spPr/>
        <p:txBody>
          <a:bodyPr/>
          <a:lstStyle/>
          <a:p>
            <a:fld id="{5161A15A-53EE-473E-A1FE-5B379E47492D}" type="slidenum">
              <a:rPr lang="en-GB" smtClean="0"/>
              <a:t>30</a:t>
            </a:fld>
            <a:endParaRPr lang="en-GB"/>
          </a:p>
        </p:txBody>
      </p:sp>
    </p:spTree>
    <p:extLst>
      <p:ext uri="{BB962C8B-B14F-4D97-AF65-F5344CB8AC3E}">
        <p14:creationId xmlns:p14="http://schemas.microsoft.com/office/powerpoint/2010/main" val="3091421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2C3841"/>
                </a:solidFill>
              </a:rPr>
              <a:t>Jisc is the UK </a:t>
            </a:r>
            <a:r>
              <a:rPr lang="en-GB" sz="1200" b="1" dirty="0" smtClean="0">
                <a:solidFill>
                  <a:srgbClr val="2C3841"/>
                </a:solidFill>
              </a:rPr>
              <a:t>higher</a:t>
            </a:r>
            <a:r>
              <a:rPr lang="en-GB" sz="1200" dirty="0" smtClean="0">
                <a:solidFill>
                  <a:srgbClr val="2C3841"/>
                </a:solidFill>
              </a:rPr>
              <a:t>, </a:t>
            </a:r>
            <a:r>
              <a:rPr lang="en-GB" sz="1200" b="1" dirty="0" smtClean="0">
                <a:solidFill>
                  <a:srgbClr val="2C3841"/>
                </a:solidFill>
              </a:rPr>
              <a:t>further education </a:t>
            </a:r>
            <a:r>
              <a:rPr lang="en-GB" sz="1200" dirty="0" smtClean="0">
                <a:solidFill>
                  <a:srgbClr val="2C3841"/>
                </a:solidFill>
              </a:rPr>
              <a:t/>
            </a:r>
            <a:br>
              <a:rPr lang="en-GB" sz="1200" dirty="0" smtClean="0">
                <a:solidFill>
                  <a:srgbClr val="2C3841"/>
                </a:solidFill>
              </a:rPr>
            </a:br>
            <a:r>
              <a:rPr lang="en-GB" sz="1200" dirty="0" smtClean="0">
                <a:solidFill>
                  <a:srgbClr val="2C3841"/>
                </a:solidFill>
              </a:rPr>
              <a:t> </a:t>
            </a:r>
            <a:r>
              <a:rPr lang="en-GB" sz="1200" b="1" dirty="0" smtClean="0">
                <a:solidFill>
                  <a:srgbClr val="2C3841"/>
                </a:solidFill>
              </a:rPr>
              <a:t>not-for-profit </a:t>
            </a:r>
            <a:r>
              <a:rPr lang="en-GB" sz="1200" dirty="0" smtClean="0">
                <a:solidFill>
                  <a:srgbClr val="2C3841"/>
                </a:solidFill>
              </a:rPr>
              <a:t>organisation for </a:t>
            </a:r>
            <a:r>
              <a:rPr lang="en-GB" sz="1200" b="1" dirty="0" smtClean="0">
                <a:solidFill>
                  <a:srgbClr val="2C3841"/>
                </a:solidFill>
              </a:rPr>
              <a:t>digital services </a:t>
            </a:r>
            <a:r>
              <a:rPr lang="en-GB" sz="1200" dirty="0" smtClean="0">
                <a:solidFill>
                  <a:srgbClr val="2C3841"/>
                </a:solidFill>
              </a:rPr>
              <a:t>and </a:t>
            </a:r>
            <a:r>
              <a:rPr lang="en-GB" sz="1200" b="1" dirty="0" smtClean="0">
                <a:solidFill>
                  <a:srgbClr val="2C3841"/>
                </a:solidFill>
              </a:rPr>
              <a:t>solutions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2C3841"/>
                </a:solidFill>
              </a:rPr>
              <a:t>Provide trusted </a:t>
            </a:r>
            <a:r>
              <a:rPr lang="en-GB" sz="1200" b="1" dirty="0" smtClean="0">
                <a:solidFill>
                  <a:srgbClr val="2C3841"/>
                </a:solidFill>
              </a:rPr>
              <a:t>advice</a:t>
            </a:r>
            <a:r>
              <a:rPr lang="en-GB" sz="1200" dirty="0" smtClean="0">
                <a:solidFill>
                  <a:srgbClr val="2C3841"/>
                </a:solidFill>
              </a:rPr>
              <a:t> and </a:t>
            </a:r>
            <a:r>
              <a:rPr lang="en-GB" sz="1200" b="1" dirty="0" smtClean="0">
                <a:solidFill>
                  <a:srgbClr val="2C3841"/>
                </a:solidFill>
              </a:rPr>
              <a:t>practical assistance </a:t>
            </a:r>
            <a:r>
              <a:rPr lang="en-GB" sz="1200" dirty="0" smtClean="0">
                <a:solidFill>
                  <a:srgbClr val="2C3841"/>
                </a:solidFill>
              </a:rPr>
              <a:t>for universities and colleges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2C3841"/>
                </a:solidFill>
              </a:rPr>
              <a:t>Negotiate </a:t>
            </a:r>
            <a:r>
              <a:rPr lang="en-GB" sz="1200" b="1" dirty="0" smtClean="0">
                <a:solidFill>
                  <a:srgbClr val="2C3841"/>
                </a:solidFill>
              </a:rPr>
              <a:t>sector-wide deals </a:t>
            </a:r>
            <a:r>
              <a:rPr lang="en-GB" sz="1200" dirty="0" smtClean="0">
                <a:solidFill>
                  <a:srgbClr val="2C3841"/>
                </a:solidFill>
              </a:rPr>
              <a:t>with IT vendors and commercial publishers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2C3841"/>
                </a:solidFill>
              </a:rPr>
              <a:t>Operate </a:t>
            </a:r>
            <a:r>
              <a:rPr lang="en-GB" sz="1200" b="1" dirty="0" smtClean="0">
                <a:solidFill>
                  <a:srgbClr val="2C3841"/>
                </a:solidFill>
              </a:rPr>
              <a:t>shared digital infrastructure </a:t>
            </a:r>
            <a:r>
              <a:rPr lang="en-GB" sz="1200" dirty="0" smtClean="0">
                <a:solidFill>
                  <a:srgbClr val="2C3841"/>
                </a:solidFill>
              </a:rPr>
              <a:t>and </a:t>
            </a:r>
            <a:r>
              <a:rPr lang="en-GB" sz="1200" b="1" dirty="0" smtClean="0">
                <a:solidFill>
                  <a:srgbClr val="2C3841"/>
                </a:solidFill>
              </a:rPr>
              <a:t>services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rgbClr val="2C384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rgbClr val="2C384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2C3841"/>
              </a:solidFill>
            </a:endParaRPr>
          </a:p>
          <a:p>
            <a:endParaRPr lang="en-GB" dirty="0"/>
          </a:p>
        </p:txBody>
      </p:sp>
      <p:sp>
        <p:nvSpPr>
          <p:cNvPr id="4" name="Date Placeholder 3"/>
          <p:cNvSpPr>
            <a:spLocks noGrp="1"/>
          </p:cNvSpPr>
          <p:nvPr>
            <p:ph type="dt" idx="10"/>
          </p:nvPr>
        </p:nvSpPr>
        <p:spPr/>
        <p:txBody>
          <a:bodyPr/>
          <a:lstStyle/>
          <a:p>
            <a:fld id="{ECF459C7-D347-44F6-B89E-BA3B122BE849}" type="datetime1">
              <a:rPr lang="en-GB" smtClean="0"/>
              <a:t>20/06/2016</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3</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15445114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000" marR="0" lvl="0" indent="-10800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Char char="»"/>
              <a:tabLst/>
              <a:defRPr/>
            </a:pPr>
            <a:r>
              <a:rPr lang="en-GB" sz="1200" kern="1200" baseline="0" dirty="0" smtClean="0">
                <a:solidFill>
                  <a:schemeClr val="tx1"/>
                </a:solidFill>
                <a:effectLst/>
                <a:latin typeface="+mn-lt"/>
                <a:ea typeface="+mn-ea"/>
                <a:cs typeface="+mn-cs"/>
              </a:rPr>
              <a:t>Because technology has become more immersive maybe the way the students use technology for learning has become so too. </a:t>
            </a:r>
          </a:p>
          <a:p>
            <a:pPr marL="108000" marR="0" lvl="0" indent="-10800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Char char="»"/>
              <a:tabLst/>
              <a:defRPr/>
            </a:pPr>
            <a:r>
              <a:rPr lang="en-GB" sz="1200" kern="1200" baseline="0" dirty="0" smtClean="0">
                <a:solidFill>
                  <a:schemeClr val="tx1"/>
                </a:solidFill>
                <a:effectLst/>
                <a:latin typeface="+mn-lt"/>
                <a:ea typeface="+mn-ea"/>
                <a:cs typeface="+mn-cs"/>
              </a:rPr>
              <a:t>Maybe there is more of an overlap between the tools we use for leisure and for learning and maybe this offers an opportunity to look at how everyday technologies can be used as a hook to engage learners to bring learning to life.</a:t>
            </a:r>
          </a:p>
          <a:p>
            <a:pPr marL="108000" marR="0" lvl="0" indent="-10800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Char char="»"/>
              <a:tabLst/>
              <a:defRPr/>
            </a:pPr>
            <a:r>
              <a:rPr lang="en-GB" sz="1200" kern="1200" baseline="0" dirty="0" smtClean="0">
                <a:solidFill>
                  <a:schemeClr val="tx1"/>
                </a:solidFill>
                <a:effectLst/>
                <a:latin typeface="+mn-lt"/>
                <a:ea typeface="+mn-ea"/>
                <a:cs typeface="+mn-cs"/>
              </a:rPr>
              <a:t>Maybe it also offers a chance for us to unpack the ways that they can be used as tools for inclusion.</a:t>
            </a:r>
          </a:p>
          <a:p>
            <a:endParaRPr lang="en-GB" dirty="0" smtClean="0"/>
          </a:p>
          <a:p>
            <a:pPr marL="108000" marR="0" indent="-10800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Char char="»"/>
              <a:tabLst/>
              <a:defRPr/>
            </a:pPr>
            <a:r>
              <a:rPr lang="en-GB" dirty="0" smtClean="0"/>
              <a:t>Should the technologies</a:t>
            </a:r>
            <a:r>
              <a:rPr lang="en-GB" baseline="0" dirty="0" smtClean="0"/>
              <a:t> we use</a:t>
            </a:r>
            <a:r>
              <a:rPr lang="en-GB" dirty="0" smtClean="0"/>
              <a:t> fit neatly into one</a:t>
            </a:r>
            <a:r>
              <a:rPr lang="en-GB" baseline="0" dirty="0" smtClean="0"/>
              <a:t> category or another, or should it be more disruptive and lurk between the different facets of the learning/workplace/social spectrum bringing technologies that learners are comfortable with into play when it best fits with the way that they work and learn.</a:t>
            </a:r>
          </a:p>
          <a:p>
            <a:pPr marL="108000" marR="0" indent="-10800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Char char="»"/>
              <a:tabLst/>
              <a:defRPr/>
            </a:pPr>
            <a:r>
              <a:rPr lang="en-GB" sz="900" kern="1200" dirty="0" smtClean="0">
                <a:solidFill>
                  <a:schemeClr val="tx1"/>
                </a:solidFill>
                <a:effectLst/>
                <a:latin typeface="+mn-lt"/>
                <a:ea typeface="+mn-ea"/>
                <a:cs typeface="+mn-cs"/>
              </a:rPr>
              <a:t>If</a:t>
            </a:r>
            <a:r>
              <a:rPr lang="en-GB" sz="900" kern="1200" baseline="0" dirty="0" smtClean="0">
                <a:solidFill>
                  <a:schemeClr val="tx1"/>
                </a:solidFill>
                <a:effectLst/>
                <a:latin typeface="+mn-lt"/>
                <a:ea typeface="+mn-ea"/>
                <a:cs typeface="+mn-cs"/>
              </a:rPr>
              <a:t> our focus is putting </a:t>
            </a:r>
            <a:r>
              <a:rPr lang="en-GB" sz="900" kern="1200" dirty="0" smtClean="0">
                <a:solidFill>
                  <a:schemeClr val="tx1"/>
                </a:solidFill>
                <a:effectLst/>
                <a:latin typeface="+mn-lt"/>
                <a:ea typeface="+mn-ea"/>
                <a:cs typeface="+mn-cs"/>
              </a:rPr>
              <a:t>the learner at the centre, how</a:t>
            </a:r>
            <a:r>
              <a:rPr lang="en-GB" sz="900" kern="1200" baseline="0" dirty="0" smtClean="0">
                <a:solidFill>
                  <a:schemeClr val="tx1"/>
                </a:solidFill>
                <a:effectLst/>
                <a:latin typeface="+mn-lt"/>
                <a:ea typeface="+mn-ea"/>
                <a:cs typeface="+mn-cs"/>
              </a:rPr>
              <a:t> can we equip learners for learning and ultimately for the workplace by exploiting, investing and capitalising on their digital literacy skills - skills that they bring with them?  </a:t>
            </a:r>
          </a:p>
          <a:p>
            <a:pPr marL="108000" marR="0" indent="-10800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Char char="»"/>
              <a:tabLst/>
              <a:defRPr/>
            </a:pPr>
            <a:r>
              <a:rPr lang="en-GB" sz="900" kern="1200" baseline="0" dirty="0" smtClean="0">
                <a:solidFill>
                  <a:schemeClr val="tx1"/>
                </a:solidFill>
                <a:effectLst/>
                <a:latin typeface="+mn-lt"/>
                <a:ea typeface="+mn-ea"/>
                <a:cs typeface="+mn-cs"/>
              </a:rPr>
              <a:t>Can we use the technologies that students are more comfortable with as learning tools not just as cool new things?</a:t>
            </a:r>
            <a:endParaRPr lang="en-GB" sz="1200" kern="1200" baseline="0" dirty="0" smtClean="0">
              <a:solidFill>
                <a:schemeClr val="tx1"/>
              </a:solidFill>
              <a:effectLst/>
              <a:latin typeface="+mn-lt"/>
              <a:ea typeface="+mn-ea"/>
              <a:cs typeface="+mn-cs"/>
            </a:endParaRPr>
          </a:p>
          <a:p>
            <a:pPr marL="108000" marR="0" indent="-10800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Char char="»"/>
              <a:tabLst/>
              <a:defRPr/>
            </a:pPr>
            <a:r>
              <a:rPr lang="en-GB" baseline="0" dirty="0" smtClean="0"/>
              <a:t>Jo Morrison the </a:t>
            </a:r>
            <a:r>
              <a:rPr lang="en-GB" b="1" dirty="0" smtClean="0"/>
              <a:t>founding Creative Director of </a:t>
            </a:r>
            <a:r>
              <a:rPr lang="en-GB" b="1" dirty="0" err="1" smtClean="0"/>
              <a:t>Futurelab</a:t>
            </a:r>
            <a:r>
              <a:rPr lang="en-GB" b="1" dirty="0" smtClean="0"/>
              <a:t> </a:t>
            </a:r>
            <a:r>
              <a:rPr lang="en-GB" dirty="0" smtClean="0"/>
              <a:t>talked about</a:t>
            </a:r>
            <a:r>
              <a:rPr lang="en-GB" baseline="0" dirty="0" smtClean="0"/>
              <a:t> ‘mundane technology’, she pointed out that mobile devices and digital technologies were often hiding in plain view and integral to day to day learning and to creative practices.</a:t>
            </a:r>
          </a:p>
          <a:p>
            <a:pPr marL="0" indent="0">
              <a:buNone/>
            </a:pPr>
            <a:endParaRPr lang="en-GB" baseline="0" dirty="0" smtClean="0"/>
          </a:p>
          <a:p>
            <a:r>
              <a:rPr lang="en-GB" b="1" dirty="0" smtClean="0"/>
              <a:t>As my colleague Alistair McNaught says</a:t>
            </a:r>
            <a:r>
              <a:rPr lang="en-GB" b="1" baseline="0" dirty="0" smtClean="0"/>
              <a:t>  - t</a:t>
            </a:r>
            <a:r>
              <a:rPr lang="en-GB" b="1" dirty="0" smtClean="0"/>
              <a:t>echnologies that are… </a:t>
            </a:r>
          </a:p>
          <a:p>
            <a:pPr marL="171450" indent="-171450">
              <a:buFont typeface="Arial" panose="020B0604020202020204" pitchFamily="34" charset="0"/>
              <a:buChar char="•"/>
            </a:pPr>
            <a:r>
              <a:rPr lang="en-GB" dirty="0" smtClean="0"/>
              <a:t>Hidden in the pocket</a:t>
            </a:r>
          </a:p>
          <a:p>
            <a:pPr marL="171450" indent="-171450">
              <a:buFont typeface="Arial" panose="020B0604020202020204" pitchFamily="34" charset="0"/>
              <a:buChar char="•"/>
            </a:pPr>
            <a:r>
              <a:rPr lang="en-GB" dirty="0" smtClean="0"/>
              <a:t>Hidden in the browser</a:t>
            </a:r>
          </a:p>
          <a:p>
            <a:pPr marL="171450" indent="-171450">
              <a:buFont typeface="Arial" panose="020B0604020202020204" pitchFamily="34" charset="0"/>
              <a:buChar char="•"/>
            </a:pPr>
            <a:r>
              <a:rPr lang="en-GB" dirty="0" smtClean="0"/>
              <a:t>Hidden in plain sight</a:t>
            </a:r>
          </a:p>
          <a:p>
            <a:pPr marL="171450" indent="-171450">
              <a:buFont typeface="Arial" panose="020B0604020202020204" pitchFamily="34" charset="0"/>
              <a:buChar char="•"/>
            </a:pPr>
            <a:r>
              <a:rPr lang="en-GB" dirty="0" smtClean="0"/>
              <a:t>Hidden by our influence</a:t>
            </a:r>
          </a:p>
          <a:p>
            <a:pPr marL="0" indent="0">
              <a:buNone/>
            </a:pPr>
            <a:endParaRPr lang="en-GB" baseline="0" dirty="0" smtClean="0"/>
          </a:p>
          <a:p>
            <a:pPr marL="0" indent="0">
              <a:buNone/>
            </a:pPr>
            <a:endParaRPr lang="en-GB" dirty="0" smtClean="0"/>
          </a:p>
          <a:p>
            <a:endParaRPr lang="en-GB" dirty="0"/>
          </a:p>
        </p:txBody>
      </p:sp>
      <p:sp>
        <p:nvSpPr>
          <p:cNvPr id="4" name="Date Placeholder 3"/>
          <p:cNvSpPr>
            <a:spLocks noGrp="1"/>
          </p:cNvSpPr>
          <p:nvPr>
            <p:ph type="dt" idx="10"/>
          </p:nvPr>
        </p:nvSpPr>
        <p:spPr/>
        <p:txBody>
          <a:bodyPr/>
          <a:lstStyle/>
          <a:p>
            <a:fld id="{4F8E4070-01A2-4DE1-B8B3-6FC44066749B}" type="datetime1">
              <a:rPr lang="en-GB" altLang="en-US" smtClean="0"/>
              <a:t>20/06/2016</a:t>
            </a:fld>
            <a:endParaRPr lang="en-GB" altLang="en-US"/>
          </a:p>
        </p:txBody>
      </p:sp>
      <p:sp>
        <p:nvSpPr>
          <p:cNvPr id="5" name="Slide Number Placeholder 4"/>
          <p:cNvSpPr>
            <a:spLocks noGrp="1"/>
          </p:cNvSpPr>
          <p:nvPr>
            <p:ph type="sldNum" sz="quarter" idx="11"/>
          </p:nvPr>
        </p:nvSpPr>
        <p:spPr/>
        <p:txBody>
          <a:bodyPr/>
          <a:lstStyle/>
          <a:p>
            <a:fld id="{EA198A2C-E070-464F-AF4B-851EDD4C5542}" type="slidenum">
              <a:rPr lang="en-GB" altLang="en-US" smtClean="0"/>
              <a:pPr/>
              <a:t>31</a:t>
            </a:fld>
            <a:endParaRPr lang="en-GB" altLang="en-US"/>
          </a:p>
        </p:txBody>
      </p:sp>
      <p:sp>
        <p:nvSpPr>
          <p:cNvPr id="6" name="Header Placeholder 5"/>
          <p:cNvSpPr>
            <a:spLocks noGrp="1"/>
          </p:cNvSpPr>
          <p:nvPr>
            <p:ph type="hdr" sz="quarter" idx="12"/>
          </p:nvPr>
        </p:nvSpPr>
        <p:spPr/>
        <p:txBody>
          <a:bodyPr/>
          <a:lstStyle/>
          <a:p>
            <a:pPr>
              <a:defRPr/>
            </a:pPr>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34026438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None/>
              <a:tabLst/>
              <a:defRPr/>
            </a:pPr>
            <a:endParaRPr lang="en-GB" baseline="0" dirty="0" smtClean="0"/>
          </a:p>
          <a:p>
            <a:pPr marL="108000" marR="0" indent="-10800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Char char="»"/>
              <a:tabLst/>
              <a:defRPr/>
            </a:pPr>
            <a:r>
              <a:rPr lang="en-GB" dirty="0" smtClean="0"/>
              <a:t>How can we take advantage</a:t>
            </a:r>
            <a:r>
              <a:rPr lang="en-GB" baseline="0" dirty="0" smtClean="0"/>
              <a:t> of t</a:t>
            </a:r>
            <a:r>
              <a:rPr lang="en-GB" dirty="0" smtClean="0"/>
              <a:t>ools to</a:t>
            </a:r>
            <a:r>
              <a:rPr lang="en-GB" baseline="0" dirty="0" smtClean="0"/>
              <a:t> help learners become more agile in their learning and resilient in the way that they can use their technologies in the different places and circumstances that they may be presented with? </a:t>
            </a:r>
          </a:p>
          <a:p>
            <a:pPr marL="108000" marR="0" indent="-10800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Char char="»"/>
              <a:tabLst/>
              <a:defRPr/>
            </a:pPr>
            <a:endParaRPr lang="en-GB" baseline="0" dirty="0" smtClean="0"/>
          </a:p>
          <a:p>
            <a:pPr marL="108000" marR="0" indent="-10800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Char char="»"/>
              <a:tabLst/>
              <a:defRPr/>
            </a:pPr>
            <a:r>
              <a:rPr lang="en-GB" baseline="0" dirty="0" smtClean="0"/>
              <a:t>If the tools I’m going to refer to are familiar to you, please treat this as a refresher.</a:t>
            </a:r>
          </a:p>
          <a:p>
            <a:pPr marL="108000" marR="0" indent="-10800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Char char="»"/>
              <a:tabLst/>
              <a:defRPr/>
            </a:pPr>
            <a:endParaRPr lang="en-GB" dirty="0" smtClean="0"/>
          </a:p>
          <a:p>
            <a:pPr marL="108000" marR="0" indent="-10800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Char char="»"/>
              <a:tabLst/>
              <a:defRPr/>
            </a:pPr>
            <a:r>
              <a:rPr lang="en-GB" dirty="0" smtClean="0"/>
              <a:t>Thinking about tools can be used to listen</a:t>
            </a:r>
            <a:r>
              <a:rPr lang="en-GB" baseline="0" dirty="0" smtClean="0"/>
              <a:t> to text, to make reading more comfortable on the eyes,  to remove distraction, to summarise content</a:t>
            </a:r>
          </a:p>
          <a:p>
            <a:pPr marL="108000" marR="0" indent="-10800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Char char="»"/>
              <a:tabLst/>
              <a:defRPr/>
            </a:pPr>
            <a:endParaRPr lang="en-GB" baseline="0" dirty="0" smtClean="0"/>
          </a:p>
          <a:p>
            <a:pPr marL="108000" marR="0" indent="-10800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Char char="»"/>
              <a:tabLst/>
              <a:defRPr/>
            </a:pPr>
            <a:r>
              <a:rPr lang="en-GB" dirty="0" smtClean="0"/>
              <a:t>Going</a:t>
            </a:r>
            <a:r>
              <a:rPr lang="en-GB" baseline="0" dirty="0" smtClean="0"/>
              <a:t> to put on my screen share and d</a:t>
            </a:r>
            <a:r>
              <a:rPr lang="en-GB" dirty="0" smtClean="0"/>
              <a:t>emonstrate</a:t>
            </a:r>
            <a:r>
              <a:rPr lang="en-GB" baseline="0" dirty="0" smtClean="0"/>
              <a:t> a few of the examples that I mention on this slide:</a:t>
            </a:r>
            <a:endParaRPr lang="en-GB" dirty="0" smtClean="0"/>
          </a:p>
          <a:p>
            <a:pPr marL="565200" marR="0" lvl="1" indent="-10800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Char char="»"/>
              <a:tabLst/>
              <a:defRPr/>
            </a:pPr>
            <a:r>
              <a:rPr lang="en-GB" dirty="0" smtClean="0"/>
              <a:t>Firstly</a:t>
            </a:r>
            <a:r>
              <a:rPr lang="en-GB" baseline="0" dirty="0" smtClean="0"/>
              <a:t> thinking about the e</a:t>
            </a:r>
            <a:r>
              <a:rPr lang="en-GB" dirty="0" smtClean="0"/>
              <a:t>veryday tools that we use and are familiar with </a:t>
            </a:r>
            <a:r>
              <a:rPr lang="en-GB" baseline="0" dirty="0" smtClean="0"/>
              <a:t> - </a:t>
            </a:r>
            <a:r>
              <a:rPr lang="en-GB" dirty="0" smtClean="0"/>
              <a:t>Adobe Reader</a:t>
            </a:r>
            <a:r>
              <a:rPr lang="en-GB" baseline="0" dirty="0" smtClean="0"/>
              <a:t>, doesn't highlight.</a:t>
            </a:r>
          </a:p>
          <a:p>
            <a:pPr marL="565200" marR="0" lvl="1" indent="-10800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Char char="»"/>
              <a:tabLst/>
              <a:defRPr/>
            </a:pPr>
            <a:r>
              <a:rPr lang="en-GB" baseline="0" dirty="0" smtClean="0"/>
              <a:t>Claro read for google chrome and in google drive,</a:t>
            </a:r>
          </a:p>
          <a:p>
            <a:pPr marL="565200" marR="0" lvl="1" indent="-10800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Char char="»"/>
              <a:tabLst/>
              <a:defRPr/>
            </a:pPr>
            <a:r>
              <a:rPr lang="en-GB" baseline="0" dirty="0" err="1" smtClean="0"/>
              <a:t>Texthelp</a:t>
            </a:r>
            <a:r>
              <a:rPr lang="en-GB" baseline="0" dirty="0" smtClean="0"/>
              <a:t> read and right for google chrome and in google drive,</a:t>
            </a:r>
          </a:p>
          <a:p>
            <a:pPr marL="565200" marR="0" lvl="1" indent="-10800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Char char="»"/>
              <a:tabLst/>
              <a:defRPr/>
            </a:pPr>
            <a:r>
              <a:rPr lang="en-GB" sz="1200" dirty="0" smtClean="0"/>
              <a:t>Using text</a:t>
            </a:r>
            <a:r>
              <a:rPr lang="en-GB" sz="1200" baseline="0" dirty="0" smtClean="0"/>
              <a:t> to speech tools (such as the built in speak feature in Word)  to help with proof reading (screen share and demo).</a:t>
            </a:r>
            <a:endParaRPr lang="en-GB" sz="1200" dirty="0" smtClean="0"/>
          </a:p>
          <a:p>
            <a:pPr marL="565200" marR="0" lvl="1" indent="-10800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Char char="»"/>
              <a:tabLst/>
              <a:defRPr/>
            </a:pPr>
            <a:endParaRPr lang="en-GB" baseline="0" dirty="0" smtClean="0"/>
          </a:p>
          <a:p>
            <a:pPr marL="565200" marR="0" lvl="1" indent="-10800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Char char="»"/>
              <a:tabLst/>
              <a:defRPr/>
            </a:pPr>
            <a:endParaRPr lang="en-GB" baseline="0" dirty="0" smtClean="0"/>
          </a:p>
          <a:p>
            <a:pPr marL="108000" marR="0" indent="-10800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Char char="»"/>
              <a:tabLst/>
              <a:defRPr/>
            </a:pPr>
            <a:endParaRPr lang="en-GB" dirty="0" smtClean="0"/>
          </a:p>
          <a:p>
            <a:pPr marL="108000" marR="0" indent="-10800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Char char="»"/>
              <a:tabLst/>
              <a:defRPr/>
            </a:pPr>
            <a:endParaRPr lang="en-GB" dirty="0" smtClean="0"/>
          </a:p>
          <a:p>
            <a:endParaRPr lang="en-GB" baseline="0" dirty="0" smtClean="0"/>
          </a:p>
          <a:p>
            <a:pPr marL="0" indent="0">
              <a:buNone/>
            </a:pPr>
            <a:endParaRPr lang="en-GB" dirty="0" smtClean="0"/>
          </a:p>
          <a:p>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8FF25248-1448-4B09-9205-ED2E7E20A464}" type="slidenum">
              <a:rPr lang="en-GB" smtClean="0"/>
              <a:t>32</a:t>
            </a:fld>
            <a:endParaRPr lang="en-GB"/>
          </a:p>
        </p:txBody>
      </p:sp>
    </p:spTree>
    <p:extLst>
      <p:ext uri="{BB962C8B-B14F-4D97-AF65-F5344CB8AC3E}">
        <p14:creationId xmlns:p14="http://schemas.microsoft.com/office/powerpoint/2010/main" val="16130076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dirty="0" smtClean="0"/>
              <a:t>I</a:t>
            </a:r>
            <a:r>
              <a:rPr lang="en-GB" sz="900" baseline="0" dirty="0" smtClean="0"/>
              <a:t>  talked earlier about how technology can support productivity in the workplace and I these links will offer more additional supporting information which I hope will be of assistance</a:t>
            </a:r>
          </a:p>
          <a:p>
            <a:pPr marL="0" indent="0">
              <a:buNone/>
            </a:pPr>
            <a:endParaRPr lang="en-GB" sz="900" dirty="0" smtClean="0"/>
          </a:p>
          <a:p>
            <a:r>
              <a:rPr lang="en-GB" sz="1200" dirty="0" smtClean="0"/>
              <a:t>5 mins activity</a:t>
            </a:r>
          </a:p>
          <a:p>
            <a:r>
              <a:rPr lang="en-GB" sz="1200" dirty="0" smtClean="0"/>
              <a:t>Making sense of text - </a:t>
            </a:r>
            <a:r>
              <a:rPr lang="en-GB" sz="1200" dirty="0" smtClean="0">
                <a:hlinkClick r:id="rId3"/>
              </a:rPr>
              <a:t>http://tiny.cc/Sense-of-Text</a:t>
            </a:r>
            <a:endParaRPr lang="en-GB" sz="1200" dirty="0" smtClean="0"/>
          </a:p>
          <a:p>
            <a:endParaRPr lang="en-GB" sz="1200" dirty="0" smtClean="0"/>
          </a:p>
          <a:p>
            <a:r>
              <a:rPr lang="en-GB" sz="1200" dirty="0" smtClean="0"/>
              <a:t>Have a look at this link and spend 5 minutes exploring the links in the ‘you can try’ section to and learn more about the examples offered.</a:t>
            </a:r>
          </a:p>
          <a:p>
            <a:r>
              <a:rPr lang="en-GB" sz="1200" dirty="0" smtClean="0"/>
              <a:t>If you have headphones you might choose to listen to one of the video clips in the relevant web page.</a:t>
            </a:r>
          </a:p>
          <a:p>
            <a:pPr marL="0" indent="0">
              <a:buNone/>
            </a:pPr>
            <a:endParaRPr lang="en-GB" sz="1200" dirty="0" smtClean="0"/>
          </a:p>
          <a:p>
            <a:endParaRPr lang="en-GB" dirty="0" smtClean="0"/>
          </a:p>
          <a:p>
            <a:endParaRPr lang="en-GB" dirty="0"/>
          </a:p>
        </p:txBody>
      </p:sp>
      <p:sp>
        <p:nvSpPr>
          <p:cNvPr id="4" name="Date Placeholder 3"/>
          <p:cNvSpPr>
            <a:spLocks noGrp="1"/>
          </p:cNvSpPr>
          <p:nvPr>
            <p:ph type="dt" idx="10"/>
          </p:nvPr>
        </p:nvSpPr>
        <p:spPr/>
        <p:txBody>
          <a:bodyPr/>
          <a:lstStyle/>
          <a:p>
            <a:fld id="{57BB5F3D-DFA9-4612-9F26-9D5D8407A2CD}" type="datetime1">
              <a:rPr lang="en-GB" smtClean="0"/>
              <a:t>20/06/2016</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33</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39084090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900" dirty="0" smtClean="0"/>
              <a:t>Dictation</a:t>
            </a:r>
            <a:r>
              <a:rPr lang="en-GB" sz="900" baseline="0" dirty="0" smtClean="0"/>
              <a:t> software has improved over the years, voice recognition tools such as Dragon naturally speaking or build  voice recognition features on computers have become more sophisticated, more accurate and can make a really difference for people who find writing difficult.</a:t>
            </a:r>
          </a:p>
          <a:p>
            <a:pPr marL="0" indent="0">
              <a:buFont typeface="Arial" panose="020B0604020202020204" pitchFamily="34" charset="0"/>
              <a:buNone/>
            </a:pPr>
            <a:endParaRPr lang="en-GB" sz="900" baseline="0" dirty="0" smtClean="0"/>
          </a:p>
          <a:p>
            <a:pPr marL="171450" indent="-171450">
              <a:buFont typeface="Arial" panose="020B0604020202020204" pitchFamily="34" charset="0"/>
              <a:buChar char="•"/>
            </a:pPr>
            <a:r>
              <a:rPr lang="en-GB" sz="900" baseline="0" dirty="0" smtClean="0"/>
              <a:t>But other features such as audio recording tools on mobile devices are helpful for capturing voice memos, for capturing information instead of writing, especially on the go. </a:t>
            </a:r>
            <a:endParaRPr lang="en-GB" sz="900" dirty="0" smtClean="0"/>
          </a:p>
          <a:p>
            <a:pPr marL="171450" indent="-171450">
              <a:buFont typeface="Arial" panose="020B0604020202020204" pitchFamily="34" charset="0"/>
              <a:buChar char="•"/>
            </a:pPr>
            <a:r>
              <a:rPr lang="en-GB" sz="900" dirty="0" smtClean="0"/>
              <a:t>Word prediction can help ease the burden of writing and  text</a:t>
            </a:r>
            <a:r>
              <a:rPr lang="en-GB" sz="900" baseline="0" dirty="0" smtClean="0"/>
              <a:t> to speech tools as mentioned previously can be great for</a:t>
            </a:r>
            <a:r>
              <a:rPr lang="en-GB" sz="900" dirty="0" smtClean="0"/>
              <a:t> proof reading.</a:t>
            </a:r>
          </a:p>
          <a:p>
            <a:pPr marL="171450" indent="-171450">
              <a:buFont typeface="Arial" panose="020B0604020202020204" pitchFamily="34" charset="0"/>
              <a:buChar char="•"/>
            </a:pPr>
            <a:r>
              <a:rPr lang="en-GB" sz="900" dirty="0" smtClean="0"/>
              <a:t>Using text</a:t>
            </a:r>
            <a:r>
              <a:rPr lang="en-GB" sz="900" baseline="0" dirty="0" smtClean="0"/>
              <a:t> to speech tools (such as the built in speak feature in Word)  to help with proof reading (screen share and demo).</a:t>
            </a:r>
          </a:p>
          <a:p>
            <a:pPr marL="171450" indent="-171450">
              <a:buFont typeface="Arial" panose="020B0604020202020204" pitchFamily="34" charset="0"/>
              <a:buChar char="•"/>
            </a:pPr>
            <a:endParaRPr lang="en-GB" sz="900" baseline="0" dirty="0" smtClean="0"/>
          </a:p>
          <a:p>
            <a:r>
              <a:rPr lang="en-GB" sz="900" dirty="0" smtClean="0"/>
              <a:t>5 mins activity</a:t>
            </a:r>
          </a:p>
          <a:p>
            <a:r>
              <a:rPr lang="en-GB" sz="900" dirty="0" smtClean="0"/>
              <a:t>Making sense of text - </a:t>
            </a:r>
            <a:r>
              <a:rPr lang="en-GB" sz="900" dirty="0" smtClean="0">
                <a:hlinkClick r:id="rId3"/>
              </a:rPr>
              <a:t>http://tiny.cc/Sense-of-Text</a:t>
            </a:r>
            <a:endParaRPr lang="en-GB" sz="900" dirty="0" smtClean="0"/>
          </a:p>
          <a:p>
            <a:endParaRPr lang="en-GB" sz="900" dirty="0" smtClean="0"/>
          </a:p>
          <a:p>
            <a:r>
              <a:rPr lang="en-GB" sz="900" dirty="0" smtClean="0"/>
              <a:t>Have a look at this link and spend 5 minutes exploring the links in the ‘you can try’ section to and learn more about the examples offered.</a:t>
            </a:r>
          </a:p>
          <a:p>
            <a:r>
              <a:rPr lang="en-GB" sz="900" dirty="0" smtClean="0"/>
              <a:t>If you have headphones you might choose to listen to one of the video clips in the relevant web page.</a:t>
            </a:r>
          </a:p>
          <a:p>
            <a:pPr marL="0" indent="0">
              <a:buNone/>
            </a:pPr>
            <a:endParaRPr lang="en-GB" sz="900" dirty="0" smtClean="0"/>
          </a:p>
          <a:p>
            <a:pPr marL="171450" indent="-171450">
              <a:buFont typeface="Arial" panose="020B0604020202020204" pitchFamily="34" charset="0"/>
              <a:buChar char="•"/>
            </a:pPr>
            <a:endParaRPr lang="en-GB" sz="900" dirty="0"/>
          </a:p>
        </p:txBody>
      </p:sp>
      <p:sp>
        <p:nvSpPr>
          <p:cNvPr id="4" name="Slide Number Placeholder 3"/>
          <p:cNvSpPr>
            <a:spLocks noGrp="1"/>
          </p:cNvSpPr>
          <p:nvPr>
            <p:ph type="sldNum" sz="quarter" idx="10"/>
          </p:nvPr>
        </p:nvSpPr>
        <p:spPr/>
        <p:txBody>
          <a:bodyPr/>
          <a:lstStyle/>
          <a:p>
            <a:fld id="{8FF25248-1448-4B09-9205-ED2E7E20A464}" type="slidenum">
              <a:rPr lang="en-GB" smtClean="0"/>
              <a:t>34</a:t>
            </a:fld>
            <a:endParaRPr lang="en-GB"/>
          </a:p>
        </p:txBody>
      </p:sp>
    </p:spTree>
    <p:extLst>
      <p:ext uri="{BB962C8B-B14F-4D97-AF65-F5344CB8AC3E}">
        <p14:creationId xmlns:p14="http://schemas.microsoft.com/office/powerpoint/2010/main" val="28373812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dirty="0" smtClean="0"/>
              <a:t>Again mobile technology provides the capacity to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t>to help improve focus </a:t>
            </a:r>
            <a:endParaRPr lang="en-GB" sz="900" dirty="0" smtClean="0"/>
          </a:p>
          <a:p>
            <a:pPr marL="171450" indent="-171450">
              <a:buFont typeface="Arial" panose="020B0604020202020204" pitchFamily="34" charset="0"/>
              <a:buChar char="•"/>
            </a:pPr>
            <a:r>
              <a:rPr lang="en-GB" sz="900" dirty="0" smtClean="0"/>
              <a:t>Capture</a:t>
            </a:r>
            <a:r>
              <a:rPr lang="en-GB" sz="900" baseline="0" dirty="0" smtClean="0"/>
              <a:t> information,</a:t>
            </a:r>
          </a:p>
          <a:p>
            <a:pPr marL="171450" indent="-171450">
              <a:buFont typeface="Arial" panose="020B0604020202020204" pitchFamily="34" charset="0"/>
              <a:buChar char="•"/>
            </a:pPr>
            <a:r>
              <a:rPr lang="en-GB" sz="900" baseline="0" dirty="0" smtClean="0"/>
              <a:t>Record notes rather than write them, (thinking back to Julie and other really interesting examples where students have used mobile apps such as audio note or </a:t>
            </a:r>
            <a:r>
              <a:rPr lang="en-GB" sz="900" baseline="0" dirty="0" err="1" smtClean="0"/>
              <a:t>educreations</a:t>
            </a:r>
            <a:r>
              <a:rPr lang="en-GB" sz="900" baseline="0" dirty="0" smtClean="0"/>
              <a:t> to capture information by text and by audio). - http://www.rsc-scotland.org/?p=2039 </a:t>
            </a:r>
          </a:p>
          <a:p>
            <a:pPr marL="171450" indent="-171450">
              <a:buFont typeface="Arial" panose="020B0604020202020204" pitchFamily="34" charset="0"/>
              <a:buChar char="•"/>
            </a:pPr>
            <a:r>
              <a:rPr lang="en-GB" sz="900" dirty="0" smtClean="0"/>
              <a:t>Or</a:t>
            </a:r>
            <a:r>
              <a:rPr lang="en-GB" sz="900" baseline="0" dirty="0" smtClean="0"/>
              <a:t> </a:t>
            </a:r>
            <a:r>
              <a:rPr lang="en-GB" sz="900" dirty="0" smtClean="0"/>
              <a:t>using  text to speech to help</a:t>
            </a:r>
            <a:r>
              <a:rPr lang="en-GB" sz="900" baseline="0" dirty="0" smtClean="0"/>
              <a:t> assimilate information and remember it by </a:t>
            </a:r>
            <a:r>
              <a:rPr lang="en-GB" sz="900" dirty="0" smtClean="0"/>
              <a:t>listening rather than reading it,</a:t>
            </a:r>
          </a:p>
          <a:p>
            <a:pPr marL="171450" indent="-171450">
              <a:buFont typeface="Arial" panose="020B0604020202020204" pitchFamily="34" charset="0"/>
              <a:buChar char="•"/>
            </a:pPr>
            <a:r>
              <a:rPr lang="en-GB" sz="900" dirty="0" smtClean="0"/>
              <a:t>To watch instructional videos again and again.</a:t>
            </a:r>
          </a:p>
          <a:p>
            <a:endParaRPr lang="en-GB" sz="900" dirty="0" smtClean="0"/>
          </a:p>
          <a:p>
            <a:endParaRPr lang="en-GB" dirty="0"/>
          </a:p>
        </p:txBody>
      </p:sp>
      <p:sp>
        <p:nvSpPr>
          <p:cNvPr id="4" name="Slide Number Placeholder 3"/>
          <p:cNvSpPr>
            <a:spLocks noGrp="1"/>
          </p:cNvSpPr>
          <p:nvPr>
            <p:ph type="sldNum" sz="quarter" idx="10"/>
          </p:nvPr>
        </p:nvSpPr>
        <p:spPr/>
        <p:txBody>
          <a:bodyPr/>
          <a:lstStyle/>
          <a:p>
            <a:fld id="{8FF25248-1448-4B09-9205-ED2E7E20A464}" type="slidenum">
              <a:rPr lang="en-GB" smtClean="0"/>
              <a:t>35</a:t>
            </a:fld>
            <a:endParaRPr lang="en-GB"/>
          </a:p>
        </p:txBody>
      </p:sp>
    </p:spTree>
    <p:extLst>
      <p:ext uri="{BB962C8B-B14F-4D97-AF65-F5344CB8AC3E}">
        <p14:creationId xmlns:p14="http://schemas.microsoft.com/office/powerpoint/2010/main" val="12722913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Searching using voice based ‘personal assistance tools such as using </a:t>
            </a:r>
            <a:r>
              <a:rPr lang="en-GB" dirty="0" err="1" smtClean="0"/>
              <a:t>siri</a:t>
            </a:r>
            <a:r>
              <a:rPr lang="en-GB" dirty="0" smtClean="0"/>
              <a:t> or OK Google can be really useful ways of</a:t>
            </a:r>
            <a:r>
              <a:rPr lang="en-GB" baseline="0" dirty="0" smtClean="0"/>
              <a:t> finding information quickly</a:t>
            </a:r>
            <a:r>
              <a:rPr lang="en-GB" dirty="0" smtClean="0"/>
              <a:t>,</a:t>
            </a:r>
          </a:p>
          <a:p>
            <a:r>
              <a:rPr lang="en-GB" dirty="0" smtClean="0"/>
              <a:t>Using mind mapping software to plan projects, document things to do or visually plan a structure for a written project, can really help</a:t>
            </a:r>
            <a:r>
              <a:rPr lang="en-GB" baseline="0" dirty="0" smtClean="0"/>
              <a:t> </a:t>
            </a:r>
          </a:p>
          <a:p>
            <a:r>
              <a:rPr lang="en-GB" baseline="0" dirty="0" smtClean="0"/>
              <a:t>interesting case study from City of Glasgow where student used Mindjet free app to create mind maps on her iPad.  She had the paid for version on her PC and worked between both devices </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So if we are considering the use of these tools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Do we know what these resources are and what they can do?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Do others in your institutions?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How can we share these possibilities with learners? With colleagues?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In turn how does your institutions or your service share this with learners and with others so that they can become more familiar with them too?</a:t>
            </a:r>
            <a:endParaRPr lang="en-GB" dirty="0"/>
          </a:p>
        </p:txBody>
      </p:sp>
      <p:sp>
        <p:nvSpPr>
          <p:cNvPr id="4" name="Slide Number Placeholder 3"/>
          <p:cNvSpPr>
            <a:spLocks noGrp="1"/>
          </p:cNvSpPr>
          <p:nvPr>
            <p:ph type="sldNum" sz="quarter" idx="10"/>
          </p:nvPr>
        </p:nvSpPr>
        <p:spPr/>
        <p:txBody>
          <a:bodyPr/>
          <a:lstStyle/>
          <a:p>
            <a:fld id="{8FF25248-1448-4B09-9205-ED2E7E20A464}" type="slidenum">
              <a:rPr lang="en-GB" smtClean="0"/>
              <a:t>36</a:t>
            </a:fld>
            <a:endParaRPr lang="en-GB"/>
          </a:p>
        </p:txBody>
      </p:sp>
    </p:spTree>
    <p:extLst>
      <p:ext uri="{BB962C8B-B14F-4D97-AF65-F5344CB8AC3E}">
        <p14:creationId xmlns:p14="http://schemas.microsoft.com/office/powerpoint/2010/main" val="27074413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xfrm>
            <a:off x="381000" y="685800"/>
            <a:ext cx="6096000" cy="3429000"/>
          </a:xfrm>
          <a:ln>
            <a:solidFill>
              <a:srgbClr val="000000"/>
            </a:solidFill>
            <a:miter lim="800000"/>
            <a:headEnd/>
            <a:tailEnd/>
          </a:ln>
        </p:spPr>
      </p:sp>
      <p:sp>
        <p:nvSpPr>
          <p:cNvPr id="133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Calibri" panose="020F0502020204030204" pitchFamily="34" charset="0"/>
              </a:rPr>
              <a:t>Discouraged</a:t>
            </a:r>
          </a:p>
          <a:p>
            <a:r>
              <a:rPr lang="en-US" altLang="en-US" dirty="0" smtClean="0">
                <a:latin typeface="Calibri" panose="020F0502020204030204" pitchFamily="34" charset="0"/>
              </a:rPr>
              <a:t>This is a learning area all phones must be switched off</a:t>
            </a:r>
          </a:p>
          <a:p>
            <a:endParaRPr lang="en-US" altLang="en-US" dirty="0" smtClean="0">
              <a:latin typeface="Calibri" panose="020F0502020204030204" pitchFamily="34" charset="0"/>
            </a:endParaRPr>
          </a:p>
          <a:p>
            <a:r>
              <a:rPr lang="en-US" altLang="en-US" dirty="0" smtClean="0">
                <a:latin typeface="Calibri" panose="020F0502020204030204" pitchFamily="34" charset="0"/>
              </a:rPr>
              <a:t>Now students are encouraged to use their mobile devices.</a:t>
            </a:r>
          </a:p>
        </p:txBody>
      </p:sp>
      <p:sp>
        <p:nvSpPr>
          <p:cNvPr id="13316"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defRPr sz="2400">
                <a:solidFill>
                  <a:srgbClr val="000000"/>
                </a:solidFill>
                <a:latin typeface="Avenir" charset="0"/>
                <a:ea typeface="MS PGothic" panose="020B0600070205080204" pitchFamily="34" charset="-128"/>
                <a:cs typeface="Avenir" charset="0"/>
                <a:sym typeface="Avenir" charset="0"/>
              </a:defRPr>
            </a:lvl1pPr>
            <a:lvl2pPr marL="742950" indent="-285750">
              <a:lnSpc>
                <a:spcPct val="125000"/>
              </a:lnSpc>
              <a:defRPr sz="2400">
                <a:solidFill>
                  <a:srgbClr val="000000"/>
                </a:solidFill>
                <a:latin typeface="Avenir" charset="0"/>
                <a:ea typeface="Avenir" charset="0"/>
                <a:cs typeface="Avenir" charset="0"/>
                <a:sym typeface="Avenir" charset="0"/>
              </a:defRPr>
            </a:lvl2pPr>
            <a:lvl3pPr marL="1143000" indent="-228600">
              <a:lnSpc>
                <a:spcPct val="125000"/>
              </a:lnSpc>
              <a:defRPr sz="2400">
                <a:solidFill>
                  <a:srgbClr val="000000"/>
                </a:solidFill>
                <a:latin typeface="Avenir" charset="0"/>
                <a:ea typeface="Avenir" charset="0"/>
                <a:cs typeface="Avenir" charset="0"/>
                <a:sym typeface="Avenir" charset="0"/>
              </a:defRPr>
            </a:lvl3pPr>
            <a:lvl4pPr marL="1600200" indent="-228600">
              <a:lnSpc>
                <a:spcPct val="125000"/>
              </a:lnSpc>
              <a:defRPr sz="2400">
                <a:solidFill>
                  <a:srgbClr val="000000"/>
                </a:solidFill>
                <a:latin typeface="Avenir" charset="0"/>
                <a:ea typeface="Avenir" charset="0"/>
                <a:cs typeface="Avenir" charset="0"/>
                <a:sym typeface="Avenir" charset="0"/>
              </a:defRPr>
            </a:lvl4pPr>
            <a:lvl5pPr marL="2057400" indent="-228600">
              <a:lnSpc>
                <a:spcPct val="125000"/>
              </a:lnSpc>
              <a:defRPr sz="2400">
                <a:solidFill>
                  <a:srgbClr val="000000"/>
                </a:solidFill>
                <a:latin typeface="Avenir" charset="0"/>
                <a:ea typeface="Avenir" charset="0"/>
                <a:cs typeface="Avenir" charset="0"/>
                <a:sym typeface="Avenir" charset="0"/>
              </a:defRPr>
            </a:lvl5pPr>
            <a:lvl6pPr marL="2514600" indent="-228600" eaLnBrk="0" fontAlgn="base" hangingPunct="0">
              <a:lnSpc>
                <a:spcPct val="125000"/>
              </a:lnSpc>
              <a:spcBef>
                <a:spcPct val="0"/>
              </a:spcBef>
              <a:spcAft>
                <a:spcPct val="0"/>
              </a:spcAft>
              <a:defRPr sz="2400">
                <a:solidFill>
                  <a:srgbClr val="000000"/>
                </a:solidFill>
                <a:latin typeface="Avenir" charset="0"/>
                <a:ea typeface="Avenir" charset="0"/>
                <a:cs typeface="Avenir" charset="0"/>
                <a:sym typeface="Avenir" charset="0"/>
              </a:defRPr>
            </a:lvl6pPr>
            <a:lvl7pPr marL="2971800" indent="-228600" eaLnBrk="0" fontAlgn="base" hangingPunct="0">
              <a:lnSpc>
                <a:spcPct val="125000"/>
              </a:lnSpc>
              <a:spcBef>
                <a:spcPct val="0"/>
              </a:spcBef>
              <a:spcAft>
                <a:spcPct val="0"/>
              </a:spcAft>
              <a:defRPr sz="2400">
                <a:solidFill>
                  <a:srgbClr val="000000"/>
                </a:solidFill>
                <a:latin typeface="Avenir" charset="0"/>
                <a:ea typeface="Avenir" charset="0"/>
                <a:cs typeface="Avenir" charset="0"/>
                <a:sym typeface="Avenir" charset="0"/>
              </a:defRPr>
            </a:lvl7pPr>
            <a:lvl8pPr marL="3429000" indent="-228600" eaLnBrk="0" fontAlgn="base" hangingPunct="0">
              <a:lnSpc>
                <a:spcPct val="125000"/>
              </a:lnSpc>
              <a:spcBef>
                <a:spcPct val="0"/>
              </a:spcBef>
              <a:spcAft>
                <a:spcPct val="0"/>
              </a:spcAft>
              <a:defRPr sz="2400">
                <a:solidFill>
                  <a:srgbClr val="000000"/>
                </a:solidFill>
                <a:latin typeface="Avenir" charset="0"/>
                <a:ea typeface="Avenir" charset="0"/>
                <a:cs typeface="Avenir" charset="0"/>
                <a:sym typeface="Avenir" charset="0"/>
              </a:defRPr>
            </a:lvl8pPr>
            <a:lvl9pPr marL="3886200" indent="-228600" eaLnBrk="0" fontAlgn="base" hangingPunct="0">
              <a:lnSpc>
                <a:spcPct val="125000"/>
              </a:lnSpc>
              <a:spcBef>
                <a:spcPct val="0"/>
              </a:spcBef>
              <a:spcAft>
                <a:spcPct val="0"/>
              </a:spcAft>
              <a:defRPr sz="2400">
                <a:solidFill>
                  <a:srgbClr val="000000"/>
                </a:solidFill>
                <a:latin typeface="Avenir" charset="0"/>
                <a:ea typeface="Avenir" charset="0"/>
                <a:cs typeface="Avenir" charset="0"/>
                <a:sym typeface="Avenir" charset="0"/>
              </a:defRPr>
            </a:lvl9pPr>
          </a:lstStyle>
          <a:p>
            <a:pPr eaLnBrk="1" hangingPunct="1">
              <a:lnSpc>
                <a:spcPct val="100000"/>
              </a:lnSpc>
            </a:pPr>
            <a:fld id="{247691C1-E2BB-43C1-9C56-CA49F6E94890}" type="slidenum">
              <a:rPr lang="en-US" altLang="en-US" sz="1200">
                <a:solidFill>
                  <a:schemeClr val="tx1"/>
                </a:solidFill>
                <a:latin typeface="Calibri" panose="020F0502020204030204" pitchFamily="34" charset="0"/>
                <a:sym typeface="Helvetica" panose="020B0604020202020204" pitchFamily="34" charset="0"/>
              </a:rPr>
              <a:pPr eaLnBrk="1" hangingPunct="1">
                <a:lnSpc>
                  <a:spcPct val="100000"/>
                </a:lnSpc>
              </a:pPr>
              <a:t>37</a:t>
            </a:fld>
            <a:endParaRPr lang="en-US" altLang="en-US" sz="1200">
              <a:solidFill>
                <a:schemeClr val="tx1"/>
              </a:solidFill>
              <a:latin typeface="Calibri" panose="020F0502020204030204" pitchFamily="34" charset="0"/>
              <a:sym typeface="Helvetica" panose="020B0604020202020204" pitchFamily="34" charset="0"/>
            </a:endParaRPr>
          </a:p>
        </p:txBody>
      </p:sp>
    </p:spTree>
    <p:extLst>
      <p:ext uri="{BB962C8B-B14F-4D97-AF65-F5344CB8AC3E}">
        <p14:creationId xmlns:p14="http://schemas.microsoft.com/office/powerpoint/2010/main" val="34272560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xfrm>
            <a:off x="381000" y="685800"/>
            <a:ext cx="6096000" cy="3429000"/>
          </a:xfrm>
          <a:ln>
            <a:solidFill>
              <a:srgbClr val="000000"/>
            </a:solidFill>
            <a:miter lim="800000"/>
            <a:headEnd/>
            <a:tailEnd/>
          </a:ln>
        </p:spPr>
      </p:sp>
      <p:sp>
        <p:nvSpPr>
          <p:cNvPr id="133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Calibri" panose="020F0502020204030204" pitchFamily="34" charset="0"/>
              </a:rPr>
              <a:t>Encouraged</a:t>
            </a:r>
          </a:p>
          <a:p>
            <a:r>
              <a:rPr lang="en-US" altLang="en-US" dirty="0" smtClean="0">
                <a:latin typeface="Calibri" panose="020F0502020204030204" pitchFamily="34" charset="0"/>
              </a:rPr>
              <a:t>This is a learning area all phones must be switched off</a:t>
            </a:r>
          </a:p>
          <a:p>
            <a:endParaRPr lang="en-US" altLang="en-US" dirty="0" smtClean="0">
              <a:latin typeface="Calibri" panose="020F0502020204030204" pitchFamily="34" charset="0"/>
            </a:endParaRPr>
          </a:p>
          <a:p>
            <a:r>
              <a:rPr lang="en-US" altLang="en-US" dirty="0" smtClean="0">
                <a:latin typeface="Calibri" panose="020F0502020204030204" pitchFamily="34" charset="0"/>
              </a:rPr>
              <a:t>Now students are encouraged to use their mobile devices.</a:t>
            </a:r>
          </a:p>
        </p:txBody>
      </p:sp>
      <p:sp>
        <p:nvSpPr>
          <p:cNvPr id="13316"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defRPr sz="2400">
                <a:solidFill>
                  <a:srgbClr val="000000"/>
                </a:solidFill>
                <a:latin typeface="Avenir" charset="0"/>
                <a:ea typeface="MS PGothic" panose="020B0600070205080204" pitchFamily="34" charset="-128"/>
                <a:cs typeface="Avenir" charset="0"/>
                <a:sym typeface="Avenir" charset="0"/>
              </a:defRPr>
            </a:lvl1pPr>
            <a:lvl2pPr marL="742950" indent="-285750">
              <a:lnSpc>
                <a:spcPct val="125000"/>
              </a:lnSpc>
              <a:defRPr sz="2400">
                <a:solidFill>
                  <a:srgbClr val="000000"/>
                </a:solidFill>
                <a:latin typeface="Avenir" charset="0"/>
                <a:ea typeface="Avenir" charset="0"/>
                <a:cs typeface="Avenir" charset="0"/>
                <a:sym typeface="Avenir" charset="0"/>
              </a:defRPr>
            </a:lvl2pPr>
            <a:lvl3pPr marL="1143000" indent="-228600">
              <a:lnSpc>
                <a:spcPct val="125000"/>
              </a:lnSpc>
              <a:defRPr sz="2400">
                <a:solidFill>
                  <a:srgbClr val="000000"/>
                </a:solidFill>
                <a:latin typeface="Avenir" charset="0"/>
                <a:ea typeface="Avenir" charset="0"/>
                <a:cs typeface="Avenir" charset="0"/>
                <a:sym typeface="Avenir" charset="0"/>
              </a:defRPr>
            </a:lvl3pPr>
            <a:lvl4pPr marL="1600200" indent="-228600">
              <a:lnSpc>
                <a:spcPct val="125000"/>
              </a:lnSpc>
              <a:defRPr sz="2400">
                <a:solidFill>
                  <a:srgbClr val="000000"/>
                </a:solidFill>
                <a:latin typeface="Avenir" charset="0"/>
                <a:ea typeface="Avenir" charset="0"/>
                <a:cs typeface="Avenir" charset="0"/>
                <a:sym typeface="Avenir" charset="0"/>
              </a:defRPr>
            </a:lvl4pPr>
            <a:lvl5pPr marL="2057400" indent="-228600">
              <a:lnSpc>
                <a:spcPct val="125000"/>
              </a:lnSpc>
              <a:defRPr sz="2400">
                <a:solidFill>
                  <a:srgbClr val="000000"/>
                </a:solidFill>
                <a:latin typeface="Avenir" charset="0"/>
                <a:ea typeface="Avenir" charset="0"/>
                <a:cs typeface="Avenir" charset="0"/>
                <a:sym typeface="Avenir" charset="0"/>
              </a:defRPr>
            </a:lvl5pPr>
            <a:lvl6pPr marL="2514600" indent="-228600" eaLnBrk="0" fontAlgn="base" hangingPunct="0">
              <a:lnSpc>
                <a:spcPct val="125000"/>
              </a:lnSpc>
              <a:spcBef>
                <a:spcPct val="0"/>
              </a:spcBef>
              <a:spcAft>
                <a:spcPct val="0"/>
              </a:spcAft>
              <a:defRPr sz="2400">
                <a:solidFill>
                  <a:srgbClr val="000000"/>
                </a:solidFill>
                <a:latin typeface="Avenir" charset="0"/>
                <a:ea typeface="Avenir" charset="0"/>
                <a:cs typeface="Avenir" charset="0"/>
                <a:sym typeface="Avenir" charset="0"/>
              </a:defRPr>
            </a:lvl6pPr>
            <a:lvl7pPr marL="2971800" indent="-228600" eaLnBrk="0" fontAlgn="base" hangingPunct="0">
              <a:lnSpc>
                <a:spcPct val="125000"/>
              </a:lnSpc>
              <a:spcBef>
                <a:spcPct val="0"/>
              </a:spcBef>
              <a:spcAft>
                <a:spcPct val="0"/>
              </a:spcAft>
              <a:defRPr sz="2400">
                <a:solidFill>
                  <a:srgbClr val="000000"/>
                </a:solidFill>
                <a:latin typeface="Avenir" charset="0"/>
                <a:ea typeface="Avenir" charset="0"/>
                <a:cs typeface="Avenir" charset="0"/>
                <a:sym typeface="Avenir" charset="0"/>
              </a:defRPr>
            </a:lvl7pPr>
            <a:lvl8pPr marL="3429000" indent="-228600" eaLnBrk="0" fontAlgn="base" hangingPunct="0">
              <a:lnSpc>
                <a:spcPct val="125000"/>
              </a:lnSpc>
              <a:spcBef>
                <a:spcPct val="0"/>
              </a:spcBef>
              <a:spcAft>
                <a:spcPct val="0"/>
              </a:spcAft>
              <a:defRPr sz="2400">
                <a:solidFill>
                  <a:srgbClr val="000000"/>
                </a:solidFill>
                <a:latin typeface="Avenir" charset="0"/>
                <a:ea typeface="Avenir" charset="0"/>
                <a:cs typeface="Avenir" charset="0"/>
                <a:sym typeface="Avenir" charset="0"/>
              </a:defRPr>
            </a:lvl8pPr>
            <a:lvl9pPr marL="3886200" indent="-228600" eaLnBrk="0" fontAlgn="base" hangingPunct="0">
              <a:lnSpc>
                <a:spcPct val="125000"/>
              </a:lnSpc>
              <a:spcBef>
                <a:spcPct val="0"/>
              </a:spcBef>
              <a:spcAft>
                <a:spcPct val="0"/>
              </a:spcAft>
              <a:defRPr sz="2400">
                <a:solidFill>
                  <a:srgbClr val="000000"/>
                </a:solidFill>
                <a:latin typeface="Avenir" charset="0"/>
                <a:ea typeface="Avenir" charset="0"/>
                <a:cs typeface="Avenir" charset="0"/>
                <a:sym typeface="Avenir" charset="0"/>
              </a:defRPr>
            </a:lvl9pPr>
          </a:lstStyle>
          <a:p>
            <a:pPr eaLnBrk="1" hangingPunct="1">
              <a:lnSpc>
                <a:spcPct val="100000"/>
              </a:lnSpc>
            </a:pPr>
            <a:fld id="{247691C1-E2BB-43C1-9C56-CA49F6E94890}" type="slidenum">
              <a:rPr lang="en-US" altLang="en-US" sz="1200">
                <a:solidFill>
                  <a:schemeClr val="tx1"/>
                </a:solidFill>
                <a:latin typeface="Calibri" panose="020F0502020204030204" pitchFamily="34" charset="0"/>
                <a:sym typeface="Helvetica" panose="020B0604020202020204" pitchFamily="34" charset="0"/>
              </a:rPr>
              <a:pPr eaLnBrk="1" hangingPunct="1">
                <a:lnSpc>
                  <a:spcPct val="100000"/>
                </a:lnSpc>
              </a:pPr>
              <a:t>38</a:t>
            </a:fld>
            <a:endParaRPr lang="en-US" altLang="en-US" sz="1200">
              <a:solidFill>
                <a:schemeClr val="tx1"/>
              </a:solidFill>
              <a:latin typeface="Calibri" panose="020F0502020204030204" pitchFamily="34" charset="0"/>
              <a:sym typeface="Helvetica" panose="020B0604020202020204" pitchFamily="34" charset="0"/>
            </a:endParaRPr>
          </a:p>
        </p:txBody>
      </p:sp>
    </p:spTree>
    <p:extLst>
      <p:ext uri="{BB962C8B-B14F-4D97-AF65-F5344CB8AC3E}">
        <p14:creationId xmlns:p14="http://schemas.microsoft.com/office/powerpoint/2010/main" val="7916018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xfrm>
            <a:off x="381000" y="685800"/>
            <a:ext cx="6096000" cy="3429000"/>
          </a:xfrm>
        </p:spPr>
      </p:sp>
      <p:sp>
        <p:nvSpPr>
          <p:cNvPr id="153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20000"/>
              </a:spcBef>
            </a:pPr>
            <a:endParaRPr lang="en-GB" altLang="en-US" sz="800" smtClean="0">
              <a:solidFill>
                <a:schemeClr val="tx1"/>
              </a:solidFill>
              <a:latin typeface="Calibri" panose="020F0502020204030204" pitchFamily="34" charset="0"/>
            </a:endParaRPr>
          </a:p>
          <a:p>
            <a:pPr eaLnBrk="1" hangingPunct="1">
              <a:lnSpc>
                <a:spcPct val="90000"/>
              </a:lnSpc>
              <a:spcBef>
                <a:spcPct val="20000"/>
              </a:spcBef>
            </a:pPr>
            <a:endParaRPr lang="en-GB" altLang="en-US" sz="800" smtClean="0">
              <a:solidFill>
                <a:schemeClr val="tx1"/>
              </a:solidFill>
              <a:latin typeface="Calibri" panose="020F0502020204030204" pitchFamily="34" charset="0"/>
            </a:endParaRPr>
          </a:p>
          <a:p>
            <a:pPr algn="ctr" eaLnBrk="1" hangingPunct="1">
              <a:lnSpc>
                <a:spcPct val="90000"/>
              </a:lnSpc>
              <a:spcBef>
                <a:spcPct val="20000"/>
              </a:spcBef>
            </a:pPr>
            <a:r>
              <a:rPr lang="en-GB" altLang="en-US" smtClean="0">
                <a:solidFill>
                  <a:schemeClr val="tx1"/>
                </a:solidFill>
                <a:latin typeface="Calibri" panose="020F0502020204030204" pitchFamily="34" charset="0"/>
              </a:rPr>
              <a:t>For many learners it is important to </a:t>
            </a:r>
          </a:p>
          <a:p>
            <a:pPr algn="ctr" eaLnBrk="1" hangingPunct="1">
              <a:lnSpc>
                <a:spcPct val="90000"/>
              </a:lnSpc>
              <a:spcBef>
                <a:spcPct val="20000"/>
              </a:spcBef>
            </a:pPr>
            <a:r>
              <a:rPr lang="en-GB" altLang="en-US" smtClean="0">
                <a:solidFill>
                  <a:schemeClr val="tx1"/>
                </a:solidFill>
                <a:latin typeface="Calibri" panose="020F0502020204030204" pitchFamily="34" charset="0"/>
              </a:rPr>
              <a:t>have devices that don’t  say </a:t>
            </a:r>
          </a:p>
          <a:p>
            <a:pPr eaLnBrk="1" hangingPunct="1">
              <a:lnSpc>
                <a:spcPct val="90000"/>
              </a:lnSpc>
              <a:spcBef>
                <a:spcPct val="20000"/>
              </a:spcBef>
            </a:pPr>
            <a:r>
              <a:rPr lang="en-GB" altLang="en-US" b="1" smtClean="0">
                <a:solidFill>
                  <a:srgbClr val="7A0000"/>
                </a:solidFill>
                <a:latin typeface="Calibri" panose="020F0502020204030204" pitchFamily="34" charset="0"/>
              </a:rPr>
              <a:t>                 “I have a disability!” </a:t>
            </a:r>
          </a:p>
          <a:p>
            <a:pPr algn="ctr" eaLnBrk="1" hangingPunct="1">
              <a:lnSpc>
                <a:spcPct val="90000"/>
              </a:lnSpc>
              <a:spcBef>
                <a:spcPct val="20000"/>
              </a:spcBef>
            </a:pPr>
            <a:r>
              <a:rPr lang="en-GB" altLang="en-US" smtClean="0">
                <a:solidFill>
                  <a:schemeClr val="tx1"/>
                </a:solidFill>
                <a:latin typeface="Calibri" panose="020F0502020204030204" pitchFamily="34" charset="0"/>
              </a:rPr>
              <a:t>as soon as  you walk into a </a:t>
            </a:r>
          </a:p>
          <a:p>
            <a:pPr algn="ctr" eaLnBrk="1" hangingPunct="1">
              <a:lnSpc>
                <a:spcPct val="90000"/>
              </a:lnSpc>
              <a:spcBef>
                <a:spcPct val="20000"/>
              </a:spcBef>
            </a:pPr>
            <a:r>
              <a:rPr lang="en-GB" altLang="en-US" smtClean="0">
                <a:solidFill>
                  <a:schemeClr val="tx1"/>
                </a:solidFill>
                <a:latin typeface="Calibri" panose="020F0502020204030204" pitchFamily="34" charset="0"/>
              </a:rPr>
              <a:t>room with one.</a:t>
            </a:r>
            <a:endParaRPr lang="en-US" altLang="en-US" smtClean="0">
              <a:solidFill>
                <a:srgbClr val="7A0000"/>
              </a:solidFill>
              <a:latin typeface="Calibri" panose="020F0502020204030204" pitchFamily="34" charset="0"/>
            </a:endParaRPr>
          </a:p>
          <a:p>
            <a:pPr algn="ctr" eaLnBrk="1" hangingPunct="1">
              <a:lnSpc>
                <a:spcPct val="90000"/>
              </a:lnSpc>
              <a:spcBef>
                <a:spcPct val="20000"/>
              </a:spcBef>
            </a:pPr>
            <a:r>
              <a:rPr lang="en-US" altLang="en-US" sz="900" smtClean="0">
                <a:solidFill>
                  <a:srgbClr val="7A0000"/>
                </a:solidFill>
                <a:latin typeface="Calibri" panose="020F0502020204030204" pitchFamily="34" charset="0"/>
              </a:rPr>
              <a:t>Rummel-Hudson</a:t>
            </a:r>
            <a:r>
              <a:rPr lang="en-GB" altLang="en-US" sz="900" smtClean="0">
                <a:solidFill>
                  <a:srgbClr val="7A0000"/>
                </a:solidFill>
                <a:latin typeface="Calibri" panose="020F0502020204030204" pitchFamily="34" charset="0"/>
              </a:rPr>
              <a:t>, R. </a:t>
            </a:r>
          </a:p>
          <a:p>
            <a:pPr algn="ctr" eaLnBrk="1" hangingPunct="1">
              <a:lnSpc>
                <a:spcPct val="90000"/>
              </a:lnSpc>
              <a:spcBef>
                <a:spcPct val="20000"/>
              </a:spcBef>
            </a:pPr>
            <a:r>
              <a:rPr lang="en-GB" altLang="en-US" sz="900" smtClean="0">
                <a:solidFill>
                  <a:srgbClr val="7A0000"/>
                </a:solidFill>
                <a:latin typeface="Calibri" panose="020F0502020204030204" pitchFamily="34" charset="0"/>
              </a:rPr>
              <a:t>Making weird cool 5 April 2010, </a:t>
            </a:r>
          </a:p>
          <a:p>
            <a:pPr algn="ctr" eaLnBrk="1" hangingPunct="1">
              <a:lnSpc>
                <a:spcPct val="90000"/>
              </a:lnSpc>
              <a:spcBef>
                <a:spcPct val="20000"/>
              </a:spcBef>
            </a:pPr>
            <a:r>
              <a:rPr lang="en-US" altLang="en-US" sz="900" smtClean="0">
                <a:solidFill>
                  <a:srgbClr val="7A0000"/>
                </a:solidFill>
                <a:latin typeface="Calibri" panose="020F0502020204030204" pitchFamily="34" charset="0"/>
                <a:hlinkClick r:id="rId3"/>
              </a:rPr>
              <a:t>http://tinyurl.com/3236qbq</a:t>
            </a:r>
            <a:endParaRPr lang="en-GB" altLang="en-US" sz="900" smtClean="0">
              <a:solidFill>
                <a:srgbClr val="7A0000"/>
              </a:solidFill>
              <a:latin typeface="Calibri" panose="020F0502020204030204" pitchFamily="34" charset="0"/>
            </a:endParaRPr>
          </a:p>
          <a:p>
            <a:pPr>
              <a:spcBef>
                <a:spcPct val="20000"/>
              </a:spcBef>
              <a:buFontTx/>
              <a:buChar char="•"/>
            </a:pPr>
            <a:endParaRPr lang="en-US" altLang="en-US" sz="1200" smtClean="0">
              <a:solidFill>
                <a:schemeClr val="tx1"/>
              </a:solidFill>
              <a:latin typeface="Calibri" panose="020F0502020204030204" pitchFamily="34" charset="0"/>
            </a:endParaRPr>
          </a:p>
          <a:p>
            <a:endParaRPr lang="en-US" altLang="en-US" smtClean="0"/>
          </a:p>
        </p:txBody>
      </p:sp>
    </p:spTree>
    <p:extLst>
      <p:ext uri="{BB962C8B-B14F-4D97-AF65-F5344CB8AC3E}">
        <p14:creationId xmlns:p14="http://schemas.microsoft.com/office/powerpoint/2010/main" val="1308791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Move on and look at some practical</a:t>
            </a:r>
            <a:r>
              <a:rPr lang="en-GB" baseline="0" dirty="0" smtClean="0"/>
              <a:t> examples of how technology being used in learning.</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 2015 Jisc conducted a study into the use of technology in higher and further education  - study was called </a:t>
            </a:r>
            <a:r>
              <a:rPr lang="en-GB" b="1" dirty="0" smtClean="0"/>
              <a:t>‘Just Snapchat me’ - the new way to stay in touch with university tutors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That study, completed just a year ago, showed that 40% of students were using social media to communicate with their lecturers, that 28% were using smartphones to draft their essays and that 30% used tablets to support their studying.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Another initiative</a:t>
            </a:r>
            <a:r>
              <a:rPr lang="en-GB" sz="1200" kern="1200" baseline="0" dirty="0" smtClean="0">
                <a:solidFill>
                  <a:schemeClr val="tx1"/>
                </a:solidFill>
                <a:effectLst/>
                <a:latin typeface="+mn-lt"/>
                <a:ea typeface="+mn-ea"/>
                <a:cs typeface="+mn-cs"/>
              </a:rPr>
              <a:t> that </a:t>
            </a:r>
            <a:r>
              <a:rPr lang="en-GB" sz="1200" kern="1200" baseline="0" dirty="0" err="1" smtClean="0">
                <a:solidFill>
                  <a:schemeClr val="tx1"/>
                </a:solidFill>
                <a:effectLst/>
                <a:latin typeface="+mn-lt"/>
                <a:ea typeface="+mn-ea"/>
                <a:cs typeface="+mn-cs"/>
              </a:rPr>
              <a:t>jisc</a:t>
            </a:r>
            <a:r>
              <a:rPr lang="en-GB" sz="1200" kern="1200" baseline="0" dirty="0" smtClean="0">
                <a:solidFill>
                  <a:schemeClr val="tx1"/>
                </a:solidFill>
                <a:effectLst/>
                <a:latin typeface="+mn-lt"/>
                <a:ea typeface="+mn-ea"/>
                <a:cs typeface="+mn-cs"/>
              </a:rPr>
              <a:t> were involved in over the last year was to add to the mobile learning guide and we invited institutions who used mobile technologies with learners to share their experiences.  Examples from across the UK – a lot from the independent specialist colleges south of the border.</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342900" indent="-342900">
              <a:buFont typeface="Arial" panose="020B0604020202020204" pitchFamily="34" charset="0"/>
              <a:buChar char="•"/>
            </a:pPr>
            <a:r>
              <a:rPr lang="en-GB" sz="2400" dirty="0" err="1" smtClean="0"/>
              <a:t>Pictello</a:t>
            </a:r>
            <a:r>
              <a:rPr lang="en-GB" sz="2400" dirty="0" smtClean="0"/>
              <a:t> to create visual recipes which were shared with the class wirelessly using Apple TV</a:t>
            </a:r>
          </a:p>
          <a:p>
            <a:pPr marL="342900" indent="-342900">
              <a:buFont typeface="Arial" panose="020B0604020202020204" pitchFamily="34" charset="0"/>
              <a:buChar char="•"/>
            </a:pPr>
            <a:r>
              <a:rPr lang="en-GB" sz="2400" dirty="0" smtClean="0"/>
              <a:t>How they used the built in iPad photo tool as a communication tool in gardening classes.</a:t>
            </a:r>
          </a:p>
          <a:p>
            <a:pPr marL="342900" lvl="0" indent="-342900">
              <a:buFont typeface="Arial" panose="020B0604020202020204" pitchFamily="34" charset="0"/>
              <a:buChar char="•"/>
            </a:pPr>
            <a:r>
              <a:rPr lang="en-GB" sz="2400" dirty="0" smtClean="0"/>
              <a:t>My Choice Pad and Story Creator apps for students with learning and communication difficulties to help build evidence for work portfolios.</a:t>
            </a:r>
          </a:p>
          <a:p>
            <a:pPr marL="342900" lvl="0" indent="-342900">
              <a:buFont typeface="Arial" panose="020B0604020202020204" pitchFamily="34" charset="0"/>
              <a:buChar char="•"/>
            </a:pPr>
            <a:r>
              <a:rPr lang="en-GB" sz="2400" u="sng" dirty="0" smtClean="0">
                <a:hlinkClick r:id="rId3"/>
              </a:rPr>
              <a:t>Grid 2 software and Grid Player mobile app into the class</a:t>
            </a:r>
            <a:r>
              <a:rPr lang="en-GB" sz="2400" dirty="0" smtClean="0"/>
              <a:t> to enhance the learning experience</a:t>
            </a:r>
          </a:p>
          <a:p>
            <a:pPr marL="342900" lvl="0" indent="-342900">
              <a:buFont typeface="Arial" panose="020B0604020202020204" pitchFamily="34" charset="0"/>
              <a:buChar char="•"/>
            </a:pPr>
            <a:r>
              <a:rPr lang="en-GB" sz="2400" dirty="0" smtClean="0"/>
              <a:t>The Royal National College for the Blind describe their </a:t>
            </a:r>
            <a:r>
              <a:rPr lang="en-GB" sz="2400" u="sng" dirty="0" smtClean="0">
                <a:hlinkClick r:id="rId4"/>
              </a:rPr>
              <a:t>Tech Novice Café</a:t>
            </a:r>
            <a:r>
              <a:rPr lang="en-GB" sz="2400" dirty="0" smtClean="0"/>
              <a:t> where they provide peer support and 1:1 tuition for older blind people who want to learn about how to use technology to access information. </a:t>
            </a:r>
          </a:p>
          <a:p>
            <a:pPr marL="342900" lvl="0" indent="-342900">
              <a:buFont typeface="Arial" panose="020B0604020202020204" pitchFamily="34" charset="0"/>
              <a:buChar char="•"/>
            </a:pPr>
            <a:r>
              <a:rPr lang="en-GB" sz="2400" u="sng" dirty="0" smtClean="0">
                <a:hlinkClick r:id="rId5"/>
              </a:rPr>
              <a:t>create eBooks and video CVs using</a:t>
            </a:r>
            <a:r>
              <a:rPr lang="en-GB" sz="2400" dirty="0" smtClean="0"/>
              <a:t> Book Creator, </a:t>
            </a:r>
            <a:r>
              <a:rPr lang="en-GB" sz="2400" dirty="0" err="1" smtClean="0"/>
              <a:t>Storybird</a:t>
            </a:r>
            <a:r>
              <a:rPr lang="en-GB" sz="2400" dirty="0" smtClean="0"/>
              <a:t> and iMovie.  They also use an app called </a:t>
            </a:r>
            <a:r>
              <a:rPr lang="en-GB" sz="2400" dirty="0" err="1" smtClean="0"/>
              <a:t>Kaleido</a:t>
            </a:r>
            <a:r>
              <a:rPr lang="en-GB" sz="2400" dirty="0" smtClean="0"/>
              <a:t> as part of the sensory art session.</a:t>
            </a:r>
          </a:p>
          <a:p>
            <a:pPr lvl="0"/>
            <a:endParaRPr lang="en-GB" sz="2400" dirty="0" smtClean="0"/>
          </a:p>
          <a:p>
            <a:endParaRPr lang="en-GB" sz="2400" dirty="0" smtClean="0"/>
          </a:p>
          <a:p>
            <a:pPr lvl="0"/>
            <a:endParaRPr lang="en-GB" sz="2400" dirty="0" smtClean="0"/>
          </a:p>
          <a:p>
            <a:endParaRPr lang="en-GB" sz="2400" dirty="0" smtClean="0"/>
          </a:p>
          <a:p>
            <a:pPr lvl="0"/>
            <a:endParaRPr lang="en-GB" sz="2400" dirty="0" smtClean="0"/>
          </a:p>
          <a:p>
            <a:pPr lvl="0"/>
            <a:endParaRPr lang="en-GB" sz="2400" dirty="0" smtClean="0"/>
          </a:p>
          <a:p>
            <a:endParaRPr lang="en-GB" sz="2400" dirty="0" smtClean="0"/>
          </a:p>
          <a:p>
            <a:endParaRPr lang="en-GB" dirty="0"/>
          </a:p>
        </p:txBody>
      </p:sp>
      <p:sp>
        <p:nvSpPr>
          <p:cNvPr id="4" name="Slide Number Placeholder 3"/>
          <p:cNvSpPr>
            <a:spLocks noGrp="1"/>
          </p:cNvSpPr>
          <p:nvPr>
            <p:ph type="sldNum" sz="quarter" idx="10"/>
          </p:nvPr>
        </p:nvSpPr>
        <p:spPr/>
        <p:txBody>
          <a:bodyPr/>
          <a:lstStyle/>
          <a:p>
            <a:fld id="{5161A15A-53EE-473E-A1FE-5B379E47492D}" type="slidenum">
              <a:rPr lang="en-GB" smtClean="0"/>
              <a:t>40</a:t>
            </a:fld>
            <a:endParaRPr lang="en-GB"/>
          </a:p>
        </p:txBody>
      </p:sp>
    </p:spTree>
    <p:extLst>
      <p:ext uri="{BB962C8B-B14F-4D97-AF65-F5344CB8AC3E}">
        <p14:creationId xmlns:p14="http://schemas.microsoft.com/office/powerpoint/2010/main" val="2380085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 head of service</a:t>
            </a:r>
          </a:p>
          <a:p>
            <a:r>
              <a:rPr lang="en-GB" dirty="0" smtClean="0"/>
              <a:t>2</a:t>
            </a:r>
            <a:r>
              <a:rPr lang="en-GB" baseline="0" dirty="0" smtClean="0"/>
              <a:t> account managers</a:t>
            </a:r>
          </a:p>
          <a:p>
            <a:r>
              <a:rPr lang="en-GB" baseline="0" dirty="0" smtClean="0"/>
              <a:t>1 Community engagement office</a:t>
            </a:r>
          </a:p>
          <a:p>
            <a:r>
              <a:rPr lang="en-GB" baseline="0" dirty="0" smtClean="0"/>
              <a:t>3 dedicated subject specialists</a:t>
            </a:r>
          </a:p>
          <a:p>
            <a:r>
              <a:rPr lang="en-GB" baseline="0" dirty="0" smtClean="0"/>
              <a:t>22 other UK wide subject specialists at our disposal including</a:t>
            </a:r>
          </a:p>
          <a:p>
            <a:pPr lvl="1"/>
            <a:r>
              <a:rPr lang="en-GB" baseline="0" dirty="0" smtClean="0"/>
              <a:t>libraries and digital resources</a:t>
            </a:r>
          </a:p>
          <a:p>
            <a:pPr lvl="1"/>
            <a:r>
              <a:rPr lang="en-GB" baseline="0" dirty="0" smtClean="0"/>
              <a:t>systems, tools and information management</a:t>
            </a:r>
          </a:p>
          <a:p>
            <a:pPr lvl="1"/>
            <a:r>
              <a:rPr lang="en-GB" baseline="0" dirty="0" smtClean="0"/>
              <a:t>technology to support enterprise</a:t>
            </a:r>
          </a:p>
          <a:p>
            <a:pPr lvl="1"/>
            <a:r>
              <a:rPr lang="en-GB" baseline="0" dirty="0" smtClean="0"/>
              <a:t>technology and the law</a:t>
            </a:r>
          </a:p>
          <a:p>
            <a:pPr lvl="1"/>
            <a:r>
              <a:rPr lang="en-GB" baseline="0" dirty="0" smtClean="0"/>
              <a:t>strategy and business process</a:t>
            </a:r>
          </a:p>
          <a:p>
            <a:pPr lvl="1"/>
            <a:r>
              <a:rPr lang="en-GB" baseline="0" dirty="0" smtClean="0"/>
              <a:t>Research, scholarly communication</a:t>
            </a:r>
          </a:p>
          <a:p>
            <a:pPr lvl="1"/>
            <a:r>
              <a:rPr lang="en-GB" baseline="0" dirty="0" smtClean="0"/>
              <a:t>strategy and business process</a:t>
            </a:r>
          </a:p>
          <a:p>
            <a:pPr lvl="1"/>
            <a:r>
              <a:rPr lang="en-GB" baseline="0" dirty="0" smtClean="0"/>
              <a:t>systems tools and information management</a:t>
            </a:r>
          </a:p>
          <a:p>
            <a:pPr lvl="1"/>
            <a:endParaRPr lang="en-GB" baseline="0" dirty="0" smtClean="0"/>
          </a:p>
          <a:p>
            <a:pPr lvl="0"/>
            <a:r>
              <a:rPr lang="en-GB" baseline="0" dirty="0" smtClean="0"/>
              <a:t>About me and </a:t>
            </a:r>
            <a:r>
              <a:rPr lang="en-GB" baseline="0" dirty="0" err="1" smtClean="0"/>
              <a:t>jisc</a:t>
            </a:r>
            <a:r>
              <a:rPr lang="en-GB" baseline="0" dirty="0" smtClean="0"/>
              <a:t>..what about you?</a:t>
            </a:r>
          </a:p>
          <a:p>
            <a:pPr lvl="1"/>
            <a:endParaRPr lang="en-GB" baseline="0" dirty="0" smtClean="0"/>
          </a:p>
        </p:txBody>
      </p:sp>
      <p:sp>
        <p:nvSpPr>
          <p:cNvPr id="4" name="Date Placeholder 3"/>
          <p:cNvSpPr>
            <a:spLocks noGrp="1"/>
          </p:cNvSpPr>
          <p:nvPr>
            <p:ph type="dt" idx="10"/>
          </p:nvPr>
        </p:nvSpPr>
        <p:spPr/>
        <p:txBody>
          <a:bodyPr/>
          <a:lstStyle/>
          <a:p>
            <a:fld id="{57BB5F3D-DFA9-4612-9F26-9D5D8407A2CD}" type="datetime1">
              <a:rPr lang="en-GB" smtClean="0"/>
              <a:t>20/06/2016</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5</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37681190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(my </a:t>
            </a:r>
            <a:r>
              <a:rPr lang="en-GB" sz="1200" kern="1200" dirty="0" err="1" smtClean="0">
                <a:solidFill>
                  <a:schemeClr val="tx1"/>
                </a:solidFill>
                <a:effectLst/>
                <a:latin typeface="+mn-lt"/>
                <a:ea typeface="+mn-ea"/>
                <a:cs typeface="+mn-cs"/>
              </a:rPr>
              <a:t>ipad</a:t>
            </a:r>
            <a:r>
              <a:rPr lang="en-GB" sz="1200" kern="1200" dirty="0" smtClean="0">
                <a:solidFill>
                  <a:schemeClr val="tx1"/>
                </a:solidFill>
                <a:effectLst/>
                <a:latin typeface="+mn-lt"/>
                <a:ea typeface="+mn-ea"/>
                <a:cs typeface="+mn-cs"/>
              </a:rPr>
              <a:t> video on right hand side of interface) – remember to mute mic.</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After</a:t>
            </a:r>
            <a:r>
              <a:rPr lang="en-GB" sz="1200" kern="1200" baseline="0" dirty="0" smtClean="0">
                <a:solidFill>
                  <a:schemeClr val="tx1"/>
                </a:solidFill>
                <a:effectLst/>
                <a:latin typeface="+mn-lt"/>
                <a:ea typeface="+mn-ea"/>
                <a:cs typeface="+mn-cs"/>
              </a:rPr>
              <a:t> video – </a:t>
            </a:r>
          </a:p>
          <a:p>
            <a:r>
              <a:rPr lang="en-GB" sz="1200" kern="1200" dirty="0" smtClean="0">
                <a:solidFill>
                  <a:schemeClr val="tx1"/>
                </a:solidFill>
                <a:effectLst/>
                <a:latin typeface="+mn-lt"/>
                <a:ea typeface="+mn-ea"/>
                <a:cs typeface="+mn-cs"/>
              </a:rPr>
              <a:t>This video</a:t>
            </a:r>
            <a:r>
              <a:rPr lang="en-GB" sz="1200" kern="1200" baseline="0" dirty="0" smtClean="0">
                <a:solidFill>
                  <a:schemeClr val="tx1"/>
                </a:solidFill>
                <a:effectLst/>
                <a:latin typeface="+mn-lt"/>
                <a:ea typeface="+mn-ea"/>
                <a:cs typeface="+mn-cs"/>
              </a:rPr>
              <a:t> of Julie demonstrates just that, she talks about the fact that she tried other more traditional approaches but found that her iPad was the go-to tool for her which allowed her to accomplish different aspects of her learning in a more immersive and independent manner.</a:t>
            </a:r>
            <a:endParaRPr lang="en-GB" dirty="0"/>
          </a:p>
        </p:txBody>
      </p:sp>
      <p:sp>
        <p:nvSpPr>
          <p:cNvPr id="4" name="Slide Number Placeholder 3"/>
          <p:cNvSpPr>
            <a:spLocks noGrp="1"/>
          </p:cNvSpPr>
          <p:nvPr>
            <p:ph type="sldNum" sz="quarter" idx="10"/>
          </p:nvPr>
        </p:nvSpPr>
        <p:spPr/>
        <p:txBody>
          <a:bodyPr/>
          <a:lstStyle/>
          <a:p>
            <a:fld id="{5161A15A-53EE-473E-A1FE-5B379E47492D}" type="slidenum">
              <a:rPr lang="en-GB" smtClean="0"/>
              <a:t>41</a:t>
            </a:fld>
            <a:endParaRPr lang="en-GB"/>
          </a:p>
        </p:txBody>
      </p:sp>
    </p:spTree>
    <p:extLst>
      <p:ext uri="{BB962C8B-B14F-4D97-AF65-F5344CB8AC3E}">
        <p14:creationId xmlns:p14="http://schemas.microsoft.com/office/powerpoint/2010/main" val="17789544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(my </a:t>
            </a:r>
            <a:r>
              <a:rPr lang="en-GB" sz="1200" kern="1200" dirty="0" err="1" smtClean="0">
                <a:solidFill>
                  <a:schemeClr val="tx1"/>
                </a:solidFill>
                <a:effectLst/>
                <a:latin typeface="+mn-lt"/>
                <a:ea typeface="+mn-ea"/>
                <a:cs typeface="+mn-cs"/>
              </a:rPr>
              <a:t>ipad</a:t>
            </a:r>
            <a:r>
              <a:rPr lang="en-GB" sz="1200" kern="1200" dirty="0" smtClean="0">
                <a:solidFill>
                  <a:schemeClr val="tx1"/>
                </a:solidFill>
                <a:effectLst/>
                <a:latin typeface="+mn-lt"/>
                <a:ea typeface="+mn-ea"/>
                <a:cs typeface="+mn-cs"/>
              </a:rPr>
              <a:t> video on right hand side of interface) – remember to mute mic.</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After</a:t>
            </a:r>
            <a:r>
              <a:rPr lang="en-GB" sz="1200" kern="1200" baseline="0" dirty="0" smtClean="0">
                <a:solidFill>
                  <a:schemeClr val="tx1"/>
                </a:solidFill>
                <a:effectLst/>
                <a:latin typeface="+mn-lt"/>
                <a:ea typeface="+mn-ea"/>
                <a:cs typeface="+mn-cs"/>
              </a:rPr>
              <a:t> video – </a:t>
            </a:r>
          </a:p>
          <a:p>
            <a:r>
              <a:rPr lang="en-GB" sz="1200" kern="1200" dirty="0" smtClean="0">
                <a:solidFill>
                  <a:schemeClr val="tx1"/>
                </a:solidFill>
                <a:effectLst/>
                <a:latin typeface="+mn-lt"/>
                <a:ea typeface="+mn-ea"/>
                <a:cs typeface="+mn-cs"/>
              </a:rPr>
              <a:t>This video</a:t>
            </a:r>
            <a:r>
              <a:rPr lang="en-GB" sz="1200" kern="1200" baseline="0" dirty="0" smtClean="0">
                <a:solidFill>
                  <a:schemeClr val="tx1"/>
                </a:solidFill>
                <a:effectLst/>
                <a:latin typeface="+mn-lt"/>
                <a:ea typeface="+mn-ea"/>
                <a:cs typeface="+mn-cs"/>
              </a:rPr>
              <a:t> of Julie demonstrates just that, she talks about the fact that she tried other more traditional approaches but found that her iPad was the go-to tool for her which allowed her to accomplish different aspects of her learning in a more immersive and independent manner.</a:t>
            </a:r>
            <a:endParaRPr lang="en-GB" dirty="0"/>
          </a:p>
        </p:txBody>
      </p:sp>
      <p:sp>
        <p:nvSpPr>
          <p:cNvPr id="4" name="Slide Number Placeholder 3"/>
          <p:cNvSpPr>
            <a:spLocks noGrp="1"/>
          </p:cNvSpPr>
          <p:nvPr>
            <p:ph type="sldNum" sz="quarter" idx="10"/>
          </p:nvPr>
        </p:nvSpPr>
        <p:spPr/>
        <p:txBody>
          <a:bodyPr/>
          <a:lstStyle/>
          <a:p>
            <a:fld id="{5161A15A-53EE-473E-A1FE-5B379E47492D}" type="slidenum">
              <a:rPr lang="en-GB" smtClean="0"/>
              <a:t>42</a:t>
            </a:fld>
            <a:endParaRPr lang="en-GB"/>
          </a:p>
        </p:txBody>
      </p:sp>
    </p:spTree>
    <p:extLst>
      <p:ext uri="{BB962C8B-B14F-4D97-AF65-F5344CB8AC3E}">
        <p14:creationId xmlns:p14="http://schemas.microsoft.com/office/powerpoint/2010/main" val="5642693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Quick and detailed</a:t>
            </a:r>
          </a:p>
          <a:p>
            <a:pPr>
              <a:lnSpc>
                <a:spcPct val="150000"/>
              </a:lnSpc>
            </a:pPr>
            <a:r>
              <a:rPr lang="en-GB" sz="1200" dirty="0" smtClean="0">
                <a:hlinkClick r:id="rId3"/>
              </a:rPr>
              <a:t>Getting started with accessibility and inclusion </a:t>
            </a:r>
            <a:endParaRPr lang="en-GB" sz="1200" dirty="0" smtClean="0"/>
          </a:p>
          <a:p>
            <a:pPr>
              <a:lnSpc>
                <a:spcPct val="150000"/>
              </a:lnSpc>
            </a:pPr>
            <a:r>
              <a:rPr lang="en-GB" sz="1200" dirty="0" smtClean="0">
                <a:hlinkClick r:id="rId4"/>
              </a:rPr>
              <a:t>Meeting the needs of learners with special educational needs</a:t>
            </a:r>
            <a:endParaRPr lang="en-GB" sz="1200" dirty="0" smtClean="0"/>
          </a:p>
          <a:p>
            <a:pPr>
              <a:lnSpc>
                <a:spcPct val="150000"/>
              </a:lnSpc>
            </a:pPr>
            <a:r>
              <a:rPr lang="en-GB" sz="1200" dirty="0" smtClean="0">
                <a:hlinkClick r:id="rId5"/>
              </a:rPr>
              <a:t>Accessible documents, presentations and spreadsheets</a:t>
            </a:r>
            <a:endParaRPr lang="en-GB" sz="1200" dirty="0" smtClean="0"/>
          </a:p>
          <a:p>
            <a:pPr>
              <a:lnSpc>
                <a:spcPct val="150000"/>
              </a:lnSpc>
            </a:pPr>
            <a:r>
              <a:rPr lang="en-GB" sz="1200" dirty="0" smtClean="0">
                <a:hlinkClick r:id="rId6"/>
              </a:rPr>
              <a:t>Enhancing staff support for learners with disabilities</a:t>
            </a:r>
            <a:endParaRPr lang="en-GB" sz="1200" dirty="0" smtClean="0"/>
          </a:p>
          <a:p>
            <a:pPr>
              <a:lnSpc>
                <a:spcPct val="150000"/>
              </a:lnSpc>
            </a:pPr>
            <a:r>
              <a:rPr lang="en-GB" sz="1200" dirty="0" smtClean="0">
                <a:hlinkClick r:id="rId7"/>
              </a:rPr>
              <a:t>Using assistive and accessible technology in teaching and learning</a:t>
            </a:r>
            <a:endParaRPr lang="en-GB" sz="1200" dirty="0" smtClean="0"/>
          </a:p>
          <a:p>
            <a:pPr>
              <a:lnSpc>
                <a:spcPct val="150000"/>
              </a:lnSpc>
            </a:pPr>
            <a:r>
              <a:rPr lang="en-GB" sz="1200" dirty="0" smtClean="0">
                <a:hlinkClick r:id="rId7"/>
              </a:rPr>
              <a:t>Using assistive and accessible technology in teaching and learning</a:t>
            </a:r>
            <a:endParaRPr lang="en-GB" sz="1200" dirty="0" smtClean="0"/>
          </a:p>
          <a:p>
            <a:pPr>
              <a:lnSpc>
                <a:spcPct val="150000"/>
              </a:lnSpc>
            </a:pPr>
            <a:r>
              <a:rPr lang="en-GB" sz="1200" dirty="0" smtClean="0">
                <a:hlinkClick r:id="rId8"/>
              </a:rPr>
              <a:t>Delivering an inclusive digital student experience</a:t>
            </a:r>
            <a:endParaRPr lang="en-GB" sz="1200" dirty="0" smtClean="0"/>
          </a:p>
          <a:p>
            <a:endParaRPr lang="en-GB" sz="1100" dirty="0" smtClean="0"/>
          </a:p>
          <a:p>
            <a:pPr marL="0" indent="0">
              <a:buNone/>
            </a:pPr>
            <a:endParaRPr lang="en-GB" sz="1100" dirty="0" smtClean="0"/>
          </a:p>
          <a:p>
            <a:endParaRPr lang="en-GB" dirty="0" smtClean="0"/>
          </a:p>
        </p:txBody>
      </p:sp>
      <p:sp>
        <p:nvSpPr>
          <p:cNvPr id="4" name="Date Placeholder 3"/>
          <p:cNvSpPr>
            <a:spLocks noGrp="1"/>
          </p:cNvSpPr>
          <p:nvPr>
            <p:ph type="dt" idx="10"/>
          </p:nvPr>
        </p:nvSpPr>
        <p:spPr/>
        <p:txBody>
          <a:bodyPr/>
          <a:lstStyle/>
          <a:p>
            <a:fld id="{57BB5F3D-DFA9-4612-9F26-9D5D8407A2CD}" type="datetime1">
              <a:rPr lang="en-GB" smtClean="0"/>
              <a:t>20/06/2016</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45</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11521524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61A15A-53EE-473E-A1FE-5B379E47492D}" type="slidenum">
              <a:rPr lang="en-GB" smtClean="0"/>
              <a:t>46</a:t>
            </a:fld>
            <a:endParaRPr lang="en-GB"/>
          </a:p>
        </p:txBody>
      </p:sp>
    </p:spTree>
    <p:extLst>
      <p:ext uri="{BB962C8B-B14F-4D97-AF65-F5344CB8AC3E}">
        <p14:creationId xmlns:p14="http://schemas.microsoft.com/office/powerpoint/2010/main" val="16747353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Blogs</a:t>
            </a:r>
          </a:p>
          <a:p>
            <a:pPr>
              <a:lnSpc>
                <a:spcPct val="150000"/>
              </a:lnSpc>
            </a:pPr>
            <a:r>
              <a:rPr lang="en-GB" sz="900" dirty="0" smtClean="0">
                <a:hlinkClick r:id="rId3"/>
              </a:rPr>
              <a:t>Spotlight on visual inclusion – supporting learners with sight loss</a:t>
            </a:r>
            <a:endParaRPr lang="en-GB" sz="900" dirty="0" smtClean="0"/>
          </a:p>
          <a:p>
            <a:pPr>
              <a:lnSpc>
                <a:spcPct val="150000"/>
              </a:lnSpc>
            </a:pPr>
            <a:r>
              <a:rPr lang="en-GB" sz="900" dirty="0" smtClean="0">
                <a:hlinkClick r:id="rId4"/>
              </a:rPr>
              <a:t>Can the digital world help us harness positive mental health? </a:t>
            </a:r>
            <a:endParaRPr lang="en-GB" sz="900" dirty="0" smtClean="0"/>
          </a:p>
          <a:p>
            <a:pPr>
              <a:lnSpc>
                <a:spcPct val="150000"/>
              </a:lnSpc>
            </a:pPr>
            <a:r>
              <a:rPr lang="en-GB" sz="900" dirty="0" smtClean="0">
                <a:hlinkClick r:id="rId5"/>
              </a:rPr>
              <a:t>The textbook challenge: supporting literacy through technology</a:t>
            </a:r>
            <a:endParaRPr lang="en-GB" sz="900" dirty="0" smtClean="0"/>
          </a:p>
          <a:p>
            <a:pPr>
              <a:lnSpc>
                <a:spcPct val="150000"/>
              </a:lnSpc>
            </a:pPr>
            <a:r>
              <a:rPr lang="en-GB" sz="900" dirty="0" smtClean="0">
                <a:hlinkClick r:id="rId6"/>
              </a:rPr>
              <a:t>Are you using mobile technologies to support inclusive practice?</a:t>
            </a:r>
            <a:endParaRPr lang="en-GB" sz="900" dirty="0" smtClean="0"/>
          </a:p>
          <a:p>
            <a:pPr>
              <a:lnSpc>
                <a:spcPct val="150000"/>
              </a:lnSpc>
            </a:pPr>
            <a:r>
              <a:rPr lang="en-GB" sz="900" dirty="0" smtClean="0">
                <a:hlinkClick r:id="rId7"/>
              </a:rPr>
              <a:t>How can you make resources accessible for those with disabilities?</a:t>
            </a:r>
            <a:endParaRPr lang="en-GB" sz="900" dirty="0" smtClean="0"/>
          </a:p>
          <a:p>
            <a:pPr>
              <a:lnSpc>
                <a:spcPct val="150000"/>
              </a:lnSpc>
            </a:pPr>
            <a:r>
              <a:rPr lang="en-GB" sz="900" dirty="0" smtClean="0">
                <a:hlinkClick r:id="rId8"/>
              </a:rPr>
              <a:t>Accessible organisations</a:t>
            </a:r>
            <a:endParaRPr lang="en-GB" sz="900" dirty="0"/>
          </a:p>
        </p:txBody>
      </p:sp>
      <p:sp>
        <p:nvSpPr>
          <p:cNvPr id="4" name="Date Placeholder 3"/>
          <p:cNvSpPr>
            <a:spLocks noGrp="1"/>
          </p:cNvSpPr>
          <p:nvPr>
            <p:ph type="dt" idx="10"/>
          </p:nvPr>
        </p:nvSpPr>
        <p:spPr/>
        <p:txBody>
          <a:bodyPr/>
          <a:lstStyle/>
          <a:p>
            <a:fld id="{57BB5F3D-DFA9-4612-9F26-9D5D8407A2CD}" type="datetime1">
              <a:rPr lang="en-GB" smtClean="0"/>
              <a:t>20/06/2016</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47</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7833487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dirty="0" smtClean="0"/>
              <a:t>I</a:t>
            </a:r>
            <a:r>
              <a:rPr lang="en-GB" sz="900" baseline="0" dirty="0" smtClean="0"/>
              <a:t>  talked earlier about how technology can support productivity in the workplace and I these links will offer more additional supporting information which I hope will be of assistance</a:t>
            </a:r>
          </a:p>
          <a:p>
            <a:endParaRPr lang="en-GB" sz="900" baseline="0" dirty="0" smtClean="0"/>
          </a:p>
          <a:p>
            <a:r>
              <a:rPr lang="en-GB" sz="900" dirty="0" smtClean="0"/>
              <a:t>Making sense of text - </a:t>
            </a:r>
            <a:r>
              <a:rPr lang="en-GB" sz="900" dirty="0" smtClean="0">
                <a:hlinkClick r:id="rId3"/>
              </a:rPr>
              <a:t>http://tiny.cc/Sense-of-Text</a:t>
            </a:r>
            <a:r>
              <a:rPr lang="en-GB" sz="900" dirty="0" smtClean="0"/>
              <a:t> </a:t>
            </a:r>
          </a:p>
          <a:p>
            <a:pPr marL="0" indent="0">
              <a:buNone/>
            </a:pPr>
            <a:endParaRPr lang="en-GB" sz="900" dirty="0" smtClean="0"/>
          </a:p>
          <a:p>
            <a:r>
              <a:rPr lang="en-GB" sz="900" dirty="0" smtClean="0"/>
              <a:t>Supporting writing and notetaking - </a:t>
            </a:r>
            <a:r>
              <a:rPr lang="en-GB" sz="900" dirty="0" smtClean="0">
                <a:hlinkClick r:id="rId4"/>
              </a:rPr>
              <a:t>http://tiny.cc/writing-notetaking</a:t>
            </a:r>
            <a:r>
              <a:rPr lang="en-GB" sz="900" dirty="0" smtClean="0"/>
              <a:t> </a:t>
            </a:r>
          </a:p>
          <a:p>
            <a:endParaRPr lang="en-GB" sz="900" dirty="0" smtClean="0"/>
          </a:p>
          <a:p>
            <a:r>
              <a:rPr lang="en-GB" sz="900" dirty="0" smtClean="0"/>
              <a:t>Remembering information - </a:t>
            </a:r>
            <a:r>
              <a:rPr lang="en-GB" sz="900" dirty="0" smtClean="0">
                <a:hlinkClick r:id="rId5"/>
              </a:rPr>
              <a:t>http://tiny.cc/remembering</a:t>
            </a:r>
            <a:r>
              <a:rPr lang="en-GB" sz="900" dirty="0" smtClean="0"/>
              <a:t> </a:t>
            </a:r>
          </a:p>
          <a:p>
            <a:endParaRPr lang="en-GB" sz="900" dirty="0" smtClean="0"/>
          </a:p>
          <a:p>
            <a:r>
              <a:rPr lang="en-GB" sz="900" dirty="0" smtClean="0"/>
              <a:t>Planning, organising &amp; searching - </a:t>
            </a:r>
            <a:r>
              <a:rPr lang="en-GB" sz="900" dirty="0" smtClean="0">
                <a:hlinkClick r:id="rId6"/>
              </a:rPr>
              <a:t>http://tiny.cc/planning-searching</a:t>
            </a:r>
            <a:r>
              <a:rPr lang="en-GB" sz="900" dirty="0" smtClean="0"/>
              <a:t> </a:t>
            </a:r>
          </a:p>
          <a:p>
            <a:endParaRPr lang="en-GB" dirty="0" smtClean="0"/>
          </a:p>
          <a:p>
            <a:endParaRPr lang="en-GB" dirty="0"/>
          </a:p>
        </p:txBody>
      </p:sp>
      <p:sp>
        <p:nvSpPr>
          <p:cNvPr id="4" name="Date Placeholder 3"/>
          <p:cNvSpPr>
            <a:spLocks noGrp="1"/>
          </p:cNvSpPr>
          <p:nvPr>
            <p:ph type="dt" idx="10"/>
          </p:nvPr>
        </p:nvSpPr>
        <p:spPr/>
        <p:txBody>
          <a:bodyPr/>
          <a:lstStyle/>
          <a:p>
            <a:fld id="{57BB5F3D-DFA9-4612-9F26-9D5D8407A2CD}" type="datetime1">
              <a:rPr lang="en-GB" smtClean="0"/>
              <a:t>20/06/2016</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48</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42841195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57BB5F3D-DFA9-4612-9F26-9D5D8407A2CD}" type="datetime1">
              <a:rPr lang="en-GB" smtClean="0"/>
              <a:t>20/06/2016</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49</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1920770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lnSpc>
                <a:spcPct val="150000"/>
              </a:lnSpc>
              <a:buFont typeface="+mj-lt"/>
              <a:buAutoNum type="alphaUcPeriod"/>
            </a:pPr>
            <a:r>
              <a:rPr lang="en-GB" sz="1200" dirty="0" smtClean="0"/>
              <a:t>Learning support/disability support advisor in a college or university</a:t>
            </a:r>
          </a:p>
          <a:p>
            <a:pPr marL="514350" indent="-514350">
              <a:lnSpc>
                <a:spcPct val="150000"/>
              </a:lnSpc>
              <a:buFont typeface="+mj-lt"/>
              <a:buAutoNum type="alphaUcPeriod"/>
            </a:pPr>
            <a:r>
              <a:rPr lang="en-GB" sz="1200" dirty="0" smtClean="0"/>
              <a:t>Careers/employment/transition advisor</a:t>
            </a:r>
          </a:p>
          <a:p>
            <a:pPr marL="514350" indent="-514350">
              <a:lnSpc>
                <a:spcPct val="150000"/>
              </a:lnSpc>
              <a:buFont typeface="+mj-lt"/>
              <a:buAutoNum type="alphaUcPeriod"/>
            </a:pPr>
            <a:r>
              <a:rPr lang="en-GB" sz="1200" dirty="0" smtClean="0"/>
              <a:t>Lecturer/tutor</a:t>
            </a:r>
          </a:p>
          <a:p>
            <a:pPr marL="514350" indent="-514350">
              <a:lnSpc>
                <a:spcPct val="150000"/>
              </a:lnSpc>
              <a:buFont typeface="+mj-lt"/>
              <a:buAutoNum type="alphaUcPeriod"/>
            </a:pPr>
            <a:r>
              <a:rPr lang="en-GB" sz="1200" dirty="0" smtClean="0"/>
              <a:t>librarian/learning resources practitioner</a:t>
            </a:r>
          </a:p>
          <a:p>
            <a:pPr marL="514350" indent="-514350">
              <a:lnSpc>
                <a:spcPct val="150000"/>
              </a:lnSpc>
              <a:buFont typeface="+mj-lt"/>
              <a:buAutoNum type="alphaUcPeriod"/>
            </a:pPr>
            <a:r>
              <a:rPr lang="en-GB" sz="1200" dirty="0" smtClean="0"/>
              <a:t>Support officer/personal development practitioner</a:t>
            </a:r>
          </a:p>
          <a:p>
            <a:pPr marL="514350" indent="-514350">
              <a:lnSpc>
                <a:spcPct val="150000"/>
              </a:lnSpc>
              <a:buFont typeface="+mj-lt"/>
              <a:buAutoNum type="alphaUcPeriod"/>
            </a:pPr>
            <a:r>
              <a:rPr lang="en-GB" sz="1200" dirty="0" smtClean="0"/>
              <a:t>other </a:t>
            </a:r>
          </a:p>
          <a:p>
            <a:pPr marL="514350" indent="-514350">
              <a:lnSpc>
                <a:spcPct val="150000"/>
              </a:lnSpc>
              <a:buFont typeface="+mj-lt"/>
              <a:buAutoNum type="alphaUcPeriod"/>
            </a:pPr>
            <a:endParaRPr lang="en-GB" sz="1200" dirty="0" smtClean="0"/>
          </a:p>
          <a:p>
            <a:pPr algn="ctr"/>
            <a:r>
              <a:rPr lang="en-GB" sz="1200" b="1" kern="1200" dirty="0" smtClean="0">
                <a:solidFill>
                  <a:srgbClr val="B71A8B"/>
                </a:solidFill>
                <a:latin typeface="+mn-lt"/>
                <a:ea typeface="+mn-ea"/>
                <a:cs typeface="+mn-cs"/>
              </a:rPr>
              <a:t>To answer this question go to </a:t>
            </a:r>
          </a:p>
          <a:p>
            <a:pPr algn="ctr"/>
            <a:r>
              <a:rPr lang="en-GB" sz="1400" b="1" kern="1200" dirty="0" smtClean="0">
                <a:solidFill>
                  <a:srgbClr val="B71A8B"/>
                </a:solidFill>
                <a:latin typeface="+mn-lt"/>
                <a:ea typeface="+mn-ea"/>
                <a:cs typeface="+mn-cs"/>
              </a:rPr>
              <a:t>www.govote.at </a:t>
            </a:r>
          </a:p>
          <a:p>
            <a:pPr algn="ctr"/>
            <a:r>
              <a:rPr lang="en-GB" sz="1200" b="1" kern="1200" dirty="0" smtClean="0">
                <a:solidFill>
                  <a:srgbClr val="B71A8B"/>
                </a:solidFill>
                <a:latin typeface="+mn-lt"/>
                <a:ea typeface="+mn-ea"/>
                <a:cs typeface="+mn-cs"/>
              </a:rPr>
              <a:t>and use the code 92 96 72</a:t>
            </a:r>
          </a:p>
          <a:p>
            <a:pPr>
              <a:lnSpc>
                <a:spcPct val="99000"/>
              </a:lnSpc>
            </a:pPr>
            <a:endParaRPr lang="en-GB" sz="1100" dirty="0" smtClean="0"/>
          </a:p>
          <a:p>
            <a:pPr marL="514350" indent="-514350">
              <a:lnSpc>
                <a:spcPct val="150000"/>
              </a:lnSpc>
              <a:buFont typeface="+mj-lt"/>
              <a:buAutoNum type="alphaUcPeriod"/>
            </a:pPr>
            <a:endParaRPr lang="en-GB" sz="1200" b="1" dirty="0" smtClean="0"/>
          </a:p>
          <a:p>
            <a:endParaRPr lang="en-GB" dirty="0"/>
          </a:p>
        </p:txBody>
      </p:sp>
      <p:sp>
        <p:nvSpPr>
          <p:cNvPr id="4" name="Slide Number Placeholder 3"/>
          <p:cNvSpPr>
            <a:spLocks noGrp="1"/>
          </p:cNvSpPr>
          <p:nvPr>
            <p:ph type="sldNum" sz="quarter" idx="10"/>
          </p:nvPr>
        </p:nvSpPr>
        <p:spPr/>
        <p:txBody>
          <a:bodyPr/>
          <a:lstStyle/>
          <a:p>
            <a:fld id="{5161A15A-53EE-473E-A1FE-5B379E47492D}" type="slidenum">
              <a:rPr lang="en-GB" smtClean="0"/>
              <a:t>6</a:t>
            </a:fld>
            <a:endParaRPr lang="en-GB"/>
          </a:p>
        </p:txBody>
      </p:sp>
    </p:spTree>
    <p:extLst>
      <p:ext uri="{BB962C8B-B14F-4D97-AF65-F5344CB8AC3E}">
        <p14:creationId xmlns:p14="http://schemas.microsoft.com/office/powerpoint/2010/main" val="1968613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GB" sz="1200" dirty="0" smtClean="0"/>
              <a:t>How can accessibility influence good practice and how can good practice improve accessibility?</a:t>
            </a:r>
          </a:p>
          <a:p>
            <a:endParaRPr lang="en-GB" sz="1200" dirty="0" smtClean="0"/>
          </a:p>
          <a:p>
            <a:r>
              <a:rPr lang="en-GB" sz="1200" dirty="0" smtClean="0"/>
              <a:t>Could something that has</a:t>
            </a:r>
            <a:r>
              <a:rPr lang="en-GB" sz="1200" baseline="0" dirty="0" smtClean="0"/>
              <a:t> a legal entitlement leverage good practice?</a:t>
            </a:r>
          </a:p>
          <a:p>
            <a:r>
              <a:rPr lang="en-GB" sz="1200" baseline="0" dirty="0" smtClean="0"/>
              <a:t>Free/no cost approaches by learners and by practitioners</a:t>
            </a:r>
            <a:endParaRPr lang="en-GB" dirty="0" smtClean="0"/>
          </a:p>
          <a:p>
            <a:pPr algn="l"/>
            <a:endParaRPr lang="en-GB" dirty="0"/>
          </a:p>
        </p:txBody>
      </p:sp>
      <p:sp>
        <p:nvSpPr>
          <p:cNvPr id="4" name="Slide Number Placeholder 3"/>
          <p:cNvSpPr>
            <a:spLocks noGrp="1"/>
          </p:cNvSpPr>
          <p:nvPr>
            <p:ph type="sldNum" sz="quarter" idx="10"/>
          </p:nvPr>
        </p:nvSpPr>
        <p:spPr/>
        <p:txBody>
          <a:bodyPr/>
          <a:lstStyle/>
          <a:p>
            <a:fld id="{5161A15A-53EE-473E-A1FE-5B379E47492D}" type="slidenum">
              <a:rPr lang="en-GB" smtClean="0"/>
              <a:t>7</a:t>
            </a:fld>
            <a:endParaRPr lang="en-GB"/>
          </a:p>
        </p:txBody>
      </p:sp>
    </p:spTree>
    <p:extLst>
      <p:ext uri="{BB962C8B-B14F-4D97-AF65-F5344CB8AC3E}">
        <p14:creationId xmlns:p14="http://schemas.microsoft.com/office/powerpoint/2010/main" val="883850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None/>
              <a:tabLst/>
              <a:defRPr/>
            </a:pPr>
            <a:r>
              <a:rPr lang="en-GB" sz="900" kern="1200" baseline="0" dirty="0" smtClean="0">
                <a:solidFill>
                  <a:schemeClr val="tx1"/>
                </a:solidFill>
                <a:effectLst/>
                <a:latin typeface="+mn-lt"/>
                <a:ea typeface="+mn-ea"/>
                <a:cs typeface="+mn-cs"/>
              </a:rPr>
              <a:t>Let’s think very broadly about the potential ways that people with particular disabilities access </a:t>
            </a:r>
            <a:r>
              <a:rPr lang="en-GB" baseline="0" dirty="0" smtClean="0"/>
              <a:t>and assimilate </a:t>
            </a:r>
            <a:r>
              <a:rPr lang="en-GB" sz="900" kern="1200" baseline="0" dirty="0" smtClean="0">
                <a:solidFill>
                  <a:schemeClr val="tx1"/>
                </a:solidFill>
                <a:effectLst/>
                <a:latin typeface="+mn-lt"/>
                <a:ea typeface="+mn-ea"/>
                <a:cs typeface="+mn-cs"/>
              </a:rPr>
              <a:t>information.  </a:t>
            </a:r>
          </a:p>
          <a:p>
            <a:pPr marL="108000" marR="0" indent="-10800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Char char="»"/>
              <a:tabLst/>
              <a:defRPr/>
            </a:pPr>
            <a:endParaRPr lang="en-GB" sz="900" kern="1200" baseline="0" dirty="0" smtClean="0">
              <a:solidFill>
                <a:schemeClr val="tx1"/>
              </a:solidFill>
              <a:effectLst/>
              <a:latin typeface="+mn-lt"/>
              <a:ea typeface="+mn-ea"/>
              <a:cs typeface="+mn-cs"/>
            </a:endParaRPr>
          </a:p>
          <a:p>
            <a:pPr marL="108000" marR="0" indent="-10800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Char char="»"/>
              <a:tabLst/>
              <a:defRPr/>
            </a:pPr>
            <a:r>
              <a:rPr lang="en-GB" dirty="0" smtClean="0"/>
              <a:t>Vision</a:t>
            </a:r>
            <a:r>
              <a:rPr lang="en-GB" baseline="0" dirty="0" smtClean="0"/>
              <a:t> loss </a:t>
            </a:r>
            <a:r>
              <a:rPr lang="en-GB" dirty="0" smtClean="0"/>
              <a:t>may favour- audio</a:t>
            </a:r>
            <a:r>
              <a:rPr lang="en-GB" baseline="0" dirty="0" smtClean="0"/>
              <a:t> and or other multi-sensory resources to help either replace or augment text.  We know that where text exists, often people choose to magnify, to listen to it or both.</a:t>
            </a:r>
            <a:endParaRPr lang="en-GB" dirty="0" smtClean="0"/>
          </a:p>
          <a:p>
            <a:pPr marL="108000" marR="0" indent="-10800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Char char="»"/>
              <a:tabLst/>
              <a:defRPr/>
            </a:pPr>
            <a:r>
              <a:rPr lang="en-GB" baseline="0" dirty="0" smtClean="0"/>
              <a:t>People who have dyslexia  – possibly find interactivity, images, audio and video more accessible - and are sometimes less comfortable with text or indeed find that multi-sensory content helps add value to text.</a:t>
            </a:r>
            <a:endParaRPr lang="en-GB" dirty="0" smtClean="0"/>
          </a:p>
          <a:p>
            <a:endParaRPr lang="en-GB" dirty="0"/>
          </a:p>
        </p:txBody>
      </p:sp>
      <p:sp>
        <p:nvSpPr>
          <p:cNvPr id="4" name="Date Placeholder 3"/>
          <p:cNvSpPr>
            <a:spLocks noGrp="1"/>
          </p:cNvSpPr>
          <p:nvPr>
            <p:ph type="dt" idx="10"/>
          </p:nvPr>
        </p:nvSpPr>
        <p:spPr/>
        <p:txBody>
          <a:bodyPr/>
          <a:lstStyle/>
          <a:p>
            <a:fld id="{57BB5F3D-DFA9-4612-9F26-9D5D8407A2CD}" type="datetime1">
              <a:rPr lang="en-GB" smtClean="0"/>
              <a:t>20/06/2016</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8</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2208389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None/>
              <a:tabLst/>
              <a:defRPr/>
            </a:pPr>
            <a:r>
              <a:rPr lang="en-GB" b="1" dirty="0" smtClean="0"/>
              <a:t>Hearing Loss</a:t>
            </a:r>
          </a:p>
          <a:p>
            <a:pPr marL="108000" marR="0" indent="-10800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Char char="»"/>
              <a:tabLst/>
              <a:defRPr/>
            </a:pPr>
            <a:r>
              <a:rPr lang="en-GB" dirty="0" smtClean="0"/>
              <a:t>People with hearing loss</a:t>
            </a:r>
            <a:r>
              <a:rPr lang="en-GB" baseline="0" dirty="0" smtClean="0"/>
              <a:t> may struggle with audio (podcasts or video), especially when there is no additional text based information to provide further content. Equally people who are primary BSL users sometimes struggle with text, especially where English is their second language.</a:t>
            </a:r>
          </a:p>
          <a:p>
            <a:pPr marL="0" marR="0" indent="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None/>
              <a:tabLst/>
              <a:defRPr/>
            </a:pPr>
            <a:endParaRPr lang="en-GB" baseline="0" dirty="0" smtClean="0"/>
          </a:p>
          <a:p>
            <a:pPr marL="0" marR="0" indent="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None/>
              <a:tabLst/>
              <a:defRPr/>
            </a:pPr>
            <a:r>
              <a:rPr lang="en-GB" b="1" baseline="0" dirty="0" smtClean="0"/>
              <a:t>Learning difficulty</a:t>
            </a:r>
          </a:p>
          <a:p>
            <a:pPr marL="108000" marR="0" indent="-10800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Char char="»"/>
              <a:tabLst/>
              <a:defRPr/>
            </a:pPr>
            <a:r>
              <a:rPr lang="en-GB" baseline="0" dirty="0" smtClean="0"/>
              <a:t>Similarly students with learning difficulties might engage less with text and better with more multi-sensory and creative ways of conveying information</a:t>
            </a:r>
            <a:endParaRPr lang="en-GB" dirty="0" smtClean="0"/>
          </a:p>
          <a:p>
            <a:endParaRPr lang="en-GB" dirty="0"/>
          </a:p>
        </p:txBody>
      </p:sp>
      <p:sp>
        <p:nvSpPr>
          <p:cNvPr id="4" name="Date Placeholder 3"/>
          <p:cNvSpPr>
            <a:spLocks noGrp="1"/>
          </p:cNvSpPr>
          <p:nvPr>
            <p:ph type="dt" idx="10"/>
          </p:nvPr>
        </p:nvSpPr>
        <p:spPr/>
        <p:txBody>
          <a:bodyPr/>
          <a:lstStyle/>
          <a:p>
            <a:fld id="{57BB5F3D-DFA9-4612-9F26-9D5D8407A2CD}" type="datetime1">
              <a:rPr lang="en-GB" smtClean="0"/>
              <a:t>20/06/2016</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9</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2161006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000" marR="0" indent="-10800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Char char="»"/>
              <a:tabLst/>
              <a:defRPr/>
            </a:pPr>
            <a:r>
              <a:rPr lang="en-GB" dirty="0" smtClean="0"/>
              <a:t>Pulling this together we find it is printed text is probably</a:t>
            </a:r>
            <a:r>
              <a:rPr lang="en-GB" baseline="0" dirty="0" smtClean="0"/>
              <a:t> </a:t>
            </a:r>
            <a:r>
              <a:rPr lang="en-GB" dirty="0" smtClean="0"/>
              <a:t>the least favoured way of conveying information, and although</a:t>
            </a:r>
            <a:r>
              <a:rPr lang="en-GB" baseline="0" dirty="0" smtClean="0"/>
              <a:t> we have been talking about disability here we could say that this might be the case for a much wider representative group of learners. </a:t>
            </a:r>
          </a:p>
          <a:p>
            <a:pPr marL="108000" marR="0" indent="-10800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Char char="»"/>
              <a:tabLst/>
              <a:defRPr/>
            </a:pPr>
            <a:r>
              <a:rPr lang="en-GB" dirty="0" smtClean="0"/>
              <a:t>Indeed there has</a:t>
            </a:r>
            <a:r>
              <a:rPr lang="en-GB" baseline="0" dirty="0" smtClean="0"/>
              <a:t> been growing recognition that these multi-sensory approaches have a significant part to play in reducing barriers in the wider sense.</a:t>
            </a:r>
          </a:p>
          <a:p>
            <a:pPr marL="108000" marR="0" indent="-10800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Char char="»"/>
              <a:tabLst/>
              <a:defRPr/>
            </a:pPr>
            <a:r>
              <a:rPr lang="en-GB" sz="900" kern="1200" baseline="0" dirty="0" smtClean="0">
                <a:solidFill>
                  <a:schemeClr val="tx1"/>
                </a:solidFill>
                <a:effectLst/>
                <a:latin typeface="+mn-lt"/>
                <a:ea typeface="+mn-ea"/>
                <a:cs typeface="+mn-cs"/>
              </a:rPr>
              <a:t>British Dyslexia Association suggests that 10% of the population have dyslexia, and if we can improve access for </a:t>
            </a:r>
            <a:r>
              <a:rPr lang="en-GB" sz="900" kern="1200" dirty="0" smtClean="0">
                <a:solidFill>
                  <a:schemeClr val="tx1"/>
                </a:solidFill>
                <a:effectLst/>
                <a:latin typeface="+mn-lt"/>
                <a:ea typeface="+mn-ea"/>
                <a:cs typeface="+mn-cs"/>
              </a:rPr>
              <a:t>10% of our learners we</a:t>
            </a:r>
            <a:r>
              <a:rPr lang="en-GB" sz="900" kern="1200" baseline="0" dirty="0" smtClean="0">
                <a:solidFill>
                  <a:schemeClr val="tx1"/>
                </a:solidFill>
                <a:effectLst/>
                <a:latin typeface="+mn-lt"/>
                <a:ea typeface="+mn-ea"/>
                <a:cs typeface="+mn-cs"/>
              </a:rPr>
              <a:t> </a:t>
            </a:r>
            <a:r>
              <a:rPr lang="en-GB" sz="900" kern="1200" dirty="0" smtClean="0">
                <a:solidFill>
                  <a:schemeClr val="tx1"/>
                </a:solidFill>
                <a:effectLst/>
                <a:latin typeface="+mn-lt"/>
                <a:ea typeface="+mn-ea"/>
                <a:cs typeface="+mn-cs"/>
              </a:rPr>
              <a:t>have the capacity to improve access for 100%</a:t>
            </a:r>
            <a:r>
              <a:rPr lang="en-GB" sz="900" kern="1200" baseline="0" dirty="0" smtClean="0">
                <a:solidFill>
                  <a:schemeClr val="tx1"/>
                </a:solidFill>
                <a:effectLst/>
                <a:latin typeface="+mn-lt"/>
                <a:ea typeface="+mn-ea"/>
                <a:cs typeface="+mn-cs"/>
              </a:rPr>
              <a:t> - creating a fairer experience for everyone.</a:t>
            </a:r>
          </a:p>
          <a:p>
            <a:pPr marL="108000" marR="0" indent="-10800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Char char="»"/>
              <a:tabLst/>
              <a:defRPr/>
            </a:pPr>
            <a:endParaRPr lang="en-GB" sz="900" kern="1200" baseline="0" dirty="0" smtClean="0">
              <a:solidFill>
                <a:schemeClr val="tx1"/>
              </a:solidFill>
              <a:effectLst/>
              <a:latin typeface="+mn-lt"/>
              <a:ea typeface="+mn-ea"/>
              <a:cs typeface="+mn-cs"/>
            </a:endParaRPr>
          </a:p>
          <a:p>
            <a:pPr marL="0" marR="0" lvl="0" indent="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None/>
              <a:tabLst/>
              <a:defRPr/>
            </a:pPr>
            <a:r>
              <a:rPr lang="en-GB" sz="1400" b="1" kern="1200" baseline="0" dirty="0" smtClean="0">
                <a:solidFill>
                  <a:schemeClr val="tx1"/>
                </a:solidFill>
                <a:effectLst/>
                <a:latin typeface="+mn-lt"/>
                <a:ea typeface="+mn-ea"/>
                <a:cs typeface="+mn-cs"/>
              </a:rPr>
              <a:t>How can we make text more user friendly? </a:t>
            </a:r>
          </a:p>
          <a:p>
            <a:pPr marL="108000" marR="0" lvl="0" indent="-10800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Char char="»"/>
              <a:tabLst/>
              <a:defRPr/>
            </a:pPr>
            <a:r>
              <a:rPr lang="en-GB" sz="900" kern="1200" baseline="0" dirty="0" smtClean="0">
                <a:solidFill>
                  <a:schemeClr val="tx1"/>
                </a:solidFill>
                <a:effectLst/>
                <a:latin typeface="+mn-lt"/>
                <a:ea typeface="+mn-ea"/>
                <a:cs typeface="+mn-cs"/>
              </a:rPr>
              <a:t>How can we exploit the capacity to augment or add value to text as a more traditional approach?</a:t>
            </a:r>
          </a:p>
          <a:p>
            <a:pPr marL="108000" marR="0" lvl="0" indent="-10800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Char char="»"/>
              <a:tabLst/>
              <a:defRPr/>
            </a:pPr>
            <a:r>
              <a:rPr lang="en-GB" sz="900" kern="1200" baseline="0" dirty="0" smtClean="0">
                <a:solidFill>
                  <a:schemeClr val="tx1"/>
                </a:solidFill>
                <a:effectLst/>
                <a:latin typeface="+mn-lt"/>
                <a:ea typeface="+mn-ea"/>
                <a:cs typeface="+mn-cs"/>
              </a:rPr>
              <a:t>How can we appreciate the benefits and exploit different possibilities when information accessed in different ways using mobile technologies, where it is web based or on social media?</a:t>
            </a:r>
          </a:p>
          <a:p>
            <a:pPr marL="108000" marR="0" indent="-10800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Char char="»"/>
              <a:tabLst/>
              <a:defRPr/>
            </a:pPr>
            <a:endParaRPr lang="en-GB" sz="900" kern="1200" dirty="0" smtClean="0">
              <a:solidFill>
                <a:schemeClr val="tx1"/>
              </a:solidFill>
              <a:effectLst/>
              <a:latin typeface="+mn-lt"/>
              <a:ea typeface="+mn-ea"/>
              <a:cs typeface="+mn-cs"/>
            </a:endParaRPr>
          </a:p>
          <a:p>
            <a:pPr marL="108000" marR="0" indent="-10800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Char char="»"/>
              <a:tabLst/>
              <a:defRPr/>
            </a:pPr>
            <a:endParaRPr lang="en-GB" dirty="0" smtClean="0"/>
          </a:p>
          <a:p>
            <a:pPr marL="0" indent="0">
              <a:buNone/>
            </a:pPr>
            <a:endParaRPr lang="en-GB" dirty="0"/>
          </a:p>
        </p:txBody>
      </p:sp>
      <p:sp>
        <p:nvSpPr>
          <p:cNvPr id="4" name="Date Placeholder 3"/>
          <p:cNvSpPr>
            <a:spLocks noGrp="1"/>
          </p:cNvSpPr>
          <p:nvPr>
            <p:ph type="dt" idx="10"/>
          </p:nvPr>
        </p:nvSpPr>
        <p:spPr/>
        <p:txBody>
          <a:bodyPr/>
          <a:lstStyle/>
          <a:p>
            <a:fld id="{E561D70A-AACF-49F1-9113-05E032894066}" type="datetime1">
              <a:rPr lang="en-GB" smtClean="0"/>
              <a:t>20/06/2016</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10</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2559987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jisc.ac.uk/" TargetMode="External"/><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www.jisc.ac.uk/" TargetMode="External"/><Relationship Id="rId2" Type="http://schemas.openxmlformats.org/officeDocument/2006/relationships/image" Target="../media/image6.jp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www.jisc.ac.uk/" TargetMode="External"/><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www.jisc.ac.uk/" TargetMode="External"/><Relationship Id="rId2" Type="http://schemas.openxmlformats.org/officeDocument/2006/relationships/image" Target="../media/image8.jp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3" Type="http://schemas.openxmlformats.org/officeDocument/2006/relationships/hyperlink" Target="http://www.jisc.ac.uk/" TargetMode="External"/><Relationship Id="rId2" Type="http://schemas.openxmlformats.org/officeDocument/2006/relationships/image" Target="../media/image8.jp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3" Type="http://schemas.openxmlformats.org/officeDocument/2006/relationships/hyperlink" Target="http://www.jisc.ac.uk/" TargetMode="External"/><Relationship Id="rId2" Type="http://schemas.openxmlformats.org/officeDocument/2006/relationships/image" Target="../media/image6.jpg"/><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3" Type="http://schemas.openxmlformats.org/officeDocument/2006/relationships/hyperlink" Target="http://www.jisc.ac.uk/" TargetMode="External"/><Relationship Id="rId2" Type="http://schemas.openxmlformats.org/officeDocument/2006/relationships/image" Target="../media/image6.jpg"/><Relationship Id="rId1" Type="http://schemas.openxmlformats.org/officeDocument/2006/relationships/slideMaster" Target="../slideMasters/slideMaster10.xml"/><Relationship Id="rId4" Type="http://schemas.openxmlformats.org/officeDocument/2006/relationships/image" Target="../media/image7.png"/></Relationships>
</file>

<file path=ppt/slideLayouts/_rels/slideLayout57.xml.rels><?xml version="1.0" encoding="UTF-8" standalone="yes"?>
<Relationships xmlns="http://schemas.openxmlformats.org/package/2006/relationships"><Relationship Id="rId3" Type="http://schemas.openxmlformats.org/officeDocument/2006/relationships/hyperlink" Target="http://www.jisc.ac.uk/" TargetMode="External"/><Relationship Id="rId2" Type="http://schemas.openxmlformats.org/officeDocument/2006/relationships/image" Target="../media/image8.jpg"/><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3" Type="http://schemas.openxmlformats.org/officeDocument/2006/relationships/hyperlink" Target="http://www.jisc.ac.uk/" TargetMode="External"/><Relationship Id="rId2" Type="http://schemas.openxmlformats.org/officeDocument/2006/relationships/image" Target="../media/image8.jpg"/><Relationship Id="rId1" Type="http://schemas.openxmlformats.org/officeDocument/2006/relationships/slideMaster" Target="../slideMasters/slideMaster10.xml"/><Relationship Id="rId4" Type="http://schemas.openxmlformats.org/officeDocument/2006/relationships/image" Target="../media/image7.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03F3727-BFD5-485E-A3D5-038F19246150}" type="datetimeFigureOut">
              <a:rPr lang="en-GB" smtClean="0"/>
              <a:t>20/06/2016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2A2FAA-2008-4D4F-954E-1AD644B3FB67}" type="slidenum">
              <a:rPr lang="en-GB" smtClean="0"/>
              <a:t>‹#›</a:t>
            </a:fld>
            <a:endParaRPr lang="en-GB"/>
          </a:p>
        </p:txBody>
      </p:sp>
    </p:spTree>
    <p:extLst>
      <p:ext uri="{BB962C8B-B14F-4D97-AF65-F5344CB8AC3E}">
        <p14:creationId xmlns:p14="http://schemas.microsoft.com/office/powerpoint/2010/main" val="1100770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3F3727-BFD5-485E-A3D5-038F19246150}" type="datetimeFigureOut">
              <a:rPr lang="en-GB" smtClean="0"/>
              <a:t>20/06/2016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2A2FAA-2008-4D4F-954E-1AD644B3FB67}" type="slidenum">
              <a:rPr lang="en-GB" smtClean="0"/>
              <a:t>‹#›</a:t>
            </a:fld>
            <a:endParaRPr lang="en-GB"/>
          </a:p>
        </p:txBody>
      </p:sp>
    </p:spTree>
    <p:extLst>
      <p:ext uri="{BB962C8B-B14F-4D97-AF65-F5344CB8AC3E}">
        <p14:creationId xmlns:p14="http://schemas.microsoft.com/office/powerpoint/2010/main" val="1746972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3F3727-BFD5-485E-A3D5-038F19246150}" type="datetimeFigureOut">
              <a:rPr lang="en-GB" smtClean="0"/>
              <a:t>20/06/2016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2A2FAA-2008-4D4F-954E-1AD644B3FB67}" type="slidenum">
              <a:rPr lang="en-GB" smtClean="0"/>
              <a:t>‹#›</a:t>
            </a:fld>
            <a:endParaRPr lang="en-GB"/>
          </a:p>
        </p:txBody>
      </p:sp>
    </p:spTree>
    <p:extLst>
      <p:ext uri="{BB962C8B-B14F-4D97-AF65-F5344CB8AC3E}">
        <p14:creationId xmlns:p14="http://schemas.microsoft.com/office/powerpoint/2010/main" val="3800500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sp>
        <p:nvSpPr>
          <p:cNvPr id="11" name="Picture Placeholder 10"/>
          <p:cNvSpPr>
            <a:spLocks noGrp="1"/>
          </p:cNvSpPr>
          <p:nvPr>
            <p:ph type="pic" sz="quarter" idx="11"/>
          </p:nvPr>
        </p:nvSpPr>
        <p:spPr>
          <a:xfrm>
            <a:off x="657600" y="1234800"/>
            <a:ext cx="10876800" cy="5130000"/>
          </a:xfrm>
        </p:spPr>
        <p:txBody>
          <a:bodyPr/>
          <a:lstStyle/>
          <a:p>
            <a:endParaRPr lang="en-GB"/>
          </a:p>
        </p:txBody>
      </p:sp>
      <p:sp>
        <p:nvSpPr>
          <p:cNvPr id="3" name="Subtitle 2"/>
          <p:cNvSpPr>
            <a:spLocks noGrp="1"/>
          </p:cNvSpPr>
          <p:nvPr>
            <p:ph type="subTitle" idx="1"/>
          </p:nvPr>
        </p:nvSpPr>
        <p:spPr>
          <a:xfrm>
            <a:off x="2594400" y="5036196"/>
            <a:ext cx="8940000" cy="328680"/>
          </a:xfrm>
        </p:spPr>
        <p:txBody>
          <a:bodyPr wrap="square">
            <a:spAutoFit/>
          </a:bodyPr>
          <a:lstStyle>
            <a:lvl1pPr marL="0" indent="0" algn="l">
              <a:lnSpc>
                <a:spcPct val="96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4" name="Date Placeholder 3"/>
          <p:cNvSpPr>
            <a:spLocks noGrp="1"/>
          </p:cNvSpPr>
          <p:nvPr>
            <p:ph type="dt" sz="half" idx="10"/>
          </p:nvPr>
        </p:nvSpPr>
        <p:spPr>
          <a:xfrm>
            <a:off x="0" y="4676946"/>
            <a:ext cx="1993496" cy="230832"/>
          </a:xfrm>
        </p:spPr>
        <p:txBody>
          <a:bodyPr/>
          <a:lstStyle>
            <a:lvl1pPr>
              <a:defRPr sz="1500">
                <a:solidFill>
                  <a:schemeClr val="bg1"/>
                </a:solidFill>
              </a:defRPr>
            </a:lvl1pPr>
          </a:lstStyle>
          <a:p>
            <a:fld id="{3CA8F159-D1F0-C347-B911-93F09E71998B}" type="datetime1">
              <a:rPr lang="en-GB" smtClean="0"/>
              <a:t>20/06/2016</a:t>
            </a:fld>
            <a:endParaRPr lang="en-GB" dirty="0"/>
          </a:p>
        </p:txBody>
      </p:sp>
      <p:sp>
        <p:nvSpPr>
          <p:cNvPr id="2" name="Title 1"/>
          <p:cNvSpPr>
            <a:spLocks noGrp="1"/>
          </p:cNvSpPr>
          <p:nvPr>
            <p:ph type="ctrTitle"/>
          </p:nvPr>
        </p:nvSpPr>
        <p:spPr>
          <a:xfrm>
            <a:off x="2594400" y="4561894"/>
            <a:ext cx="8940000" cy="549381"/>
          </a:xfrm>
        </p:spPr>
        <p:txBody>
          <a:bodyPr wrap="square" anchor="t" anchorCtr="0">
            <a:spAutoFit/>
          </a:bodyPr>
          <a:lstStyle>
            <a:lvl1pPr>
              <a:defRPr sz="3300">
                <a:solidFill>
                  <a:schemeClr val="bg1"/>
                </a:solidFill>
              </a:defRPr>
            </a:lvl1pPr>
          </a:lstStyle>
          <a:p>
            <a:r>
              <a:rPr lang="en-US" dirty="0" smtClean="0"/>
              <a:t>Click to edit Master title style</a:t>
            </a:r>
            <a:endParaRPr lang="en-GB" dirty="0"/>
          </a:p>
        </p:txBody>
      </p:sp>
      <p:pic>
        <p:nvPicPr>
          <p:cNvPr id="12" name="Picture 11" descr="Jisc Large Logo.jpg"/>
          <p:cNvPicPr>
            <a:picLocks noChangeAspect="1"/>
          </p:cNvPicPr>
          <p:nvPr userDrawn="1"/>
        </p:nvPicPr>
        <p:blipFill>
          <a:blip r:embed="rId2" cstate="print"/>
          <a:stretch>
            <a:fillRect/>
          </a:stretch>
        </p:blipFill>
        <p:spPr>
          <a:xfrm>
            <a:off x="30894" y="0"/>
            <a:ext cx="2014756" cy="872197"/>
          </a:xfrm>
          <a:prstGeom prst="rect">
            <a:avLst/>
          </a:prstGeom>
        </p:spPr>
      </p:pic>
    </p:spTree>
    <p:extLst>
      <p:ext uri="{BB962C8B-B14F-4D97-AF65-F5344CB8AC3E}">
        <p14:creationId xmlns:p14="http://schemas.microsoft.com/office/powerpoint/2010/main" val="1716309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o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5A3F988-28AD-422A-8DE5-44FE4ADD3E31}" type="datetime1">
              <a:rPr lang="en-GB" noProof="0" smtClean="0"/>
              <a:t>20/06/2016</a:t>
            </a:fld>
            <a:endParaRPr lang="en-GB" noProof="0" dirty="0"/>
          </a:p>
        </p:txBody>
      </p:sp>
      <p:sp>
        <p:nvSpPr>
          <p:cNvPr id="4" name="Footer Placeholder 3"/>
          <p:cNvSpPr>
            <a:spLocks noGrp="1"/>
          </p:cNvSpPr>
          <p:nvPr>
            <p:ph type="ftr" sz="quarter" idx="11"/>
          </p:nvPr>
        </p:nvSpPr>
        <p:spPr/>
        <p:txBody>
          <a:bodyPr/>
          <a:lstStyle/>
          <a:p>
            <a:r>
              <a:rPr lang="en-GB" noProof="0" smtClean="0"/>
              <a:t>An introduction to Jisc</a:t>
            </a:r>
            <a:endParaRPr lang="en-GB" noProof="0" dirty="0"/>
          </a:p>
        </p:txBody>
      </p:sp>
      <p:sp>
        <p:nvSpPr>
          <p:cNvPr id="5" name="Slide Number Placeholder 4"/>
          <p:cNvSpPr>
            <a:spLocks noGrp="1"/>
          </p:cNvSpPr>
          <p:nvPr>
            <p:ph type="sldNum" sz="quarter" idx="12"/>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144087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Click to edit Master title style</a:t>
            </a:r>
            <a:endParaRPr lang="en-GB" noProof="0" dirty="0"/>
          </a:p>
        </p:txBody>
      </p:sp>
      <p:sp>
        <p:nvSpPr>
          <p:cNvPr id="7" name="Content Placeholder 6"/>
          <p:cNvSpPr>
            <a:spLocks noGrp="1"/>
          </p:cNvSpPr>
          <p:nvPr>
            <p:ph sz="quarter" idx="13"/>
          </p:nvPr>
        </p:nvSpPr>
        <p:spPr>
          <a:xfrm>
            <a:off x="287868" y="1172633"/>
            <a:ext cx="11616265" cy="5137152"/>
          </a:xfrm>
        </p:spPr>
        <p:txBody>
          <a:bodyPr lIns="0" tIns="0" rIns="0" bIns="0">
            <a:noAutofit/>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 name="Date Placeholder 2"/>
          <p:cNvSpPr>
            <a:spLocks noGrp="1"/>
          </p:cNvSpPr>
          <p:nvPr>
            <p:ph type="dt" sz="half" idx="14"/>
          </p:nvPr>
        </p:nvSpPr>
        <p:spPr/>
        <p:txBody>
          <a:bodyPr/>
          <a:lstStyle/>
          <a:p>
            <a:fld id="{203F3727-BFD5-485E-A3D5-038F19246150}" type="datetimeFigureOut">
              <a:rPr lang="en-GB" smtClean="0"/>
              <a:t>20/06/2016</a:t>
            </a:fld>
            <a:endParaRPr lang="en-GB"/>
          </a:p>
        </p:txBody>
      </p:sp>
      <p:sp>
        <p:nvSpPr>
          <p:cNvPr id="4" name="Footer Placeholder 3"/>
          <p:cNvSpPr>
            <a:spLocks noGrp="1"/>
          </p:cNvSpPr>
          <p:nvPr>
            <p:ph type="ftr" sz="quarter" idx="15"/>
          </p:nvPr>
        </p:nvSpPr>
        <p:spPr/>
        <p:txBody>
          <a:bodyPr/>
          <a:lstStyle/>
          <a:p>
            <a:endParaRPr lang="en-GB"/>
          </a:p>
        </p:txBody>
      </p:sp>
      <p:sp>
        <p:nvSpPr>
          <p:cNvPr id="5" name="Slide Number Placeholder 4"/>
          <p:cNvSpPr>
            <a:spLocks noGrp="1"/>
          </p:cNvSpPr>
          <p:nvPr>
            <p:ph type="sldNum" sz="quarter" idx="16"/>
          </p:nvPr>
        </p:nvSpPr>
        <p:spPr/>
        <p:txBody>
          <a:bodyPr/>
          <a:lstStyle/>
          <a:p>
            <a:fld id="{E32A2FAA-2008-4D4F-954E-1AD644B3FB67}" type="slidenum">
              <a:rPr lang="en-GB" smtClean="0"/>
              <a:t>‹#›</a:t>
            </a:fld>
            <a:endParaRPr lang="en-GB"/>
          </a:p>
        </p:txBody>
      </p:sp>
    </p:spTree>
    <p:extLst>
      <p:ext uri="{BB962C8B-B14F-4D97-AF65-F5344CB8AC3E}">
        <p14:creationId xmlns:p14="http://schemas.microsoft.com/office/powerpoint/2010/main" val="1225202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Col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7" name="Content Placeholder 6"/>
          <p:cNvSpPr>
            <a:spLocks noGrp="1"/>
          </p:cNvSpPr>
          <p:nvPr>
            <p:ph sz="quarter" idx="13"/>
          </p:nvPr>
        </p:nvSpPr>
        <p:spPr>
          <a:xfrm>
            <a:off x="287867" y="1172633"/>
            <a:ext cx="5471583" cy="5137153"/>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Content Placeholder 6"/>
          <p:cNvSpPr>
            <a:spLocks noGrp="1"/>
          </p:cNvSpPr>
          <p:nvPr>
            <p:ph sz="quarter" idx="14"/>
          </p:nvPr>
        </p:nvSpPr>
        <p:spPr>
          <a:xfrm>
            <a:off x="6432552" y="1172633"/>
            <a:ext cx="5471581" cy="5137152"/>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 name="Date Placeholder 2"/>
          <p:cNvSpPr>
            <a:spLocks noGrp="1"/>
          </p:cNvSpPr>
          <p:nvPr>
            <p:ph type="dt" sz="half" idx="15"/>
          </p:nvPr>
        </p:nvSpPr>
        <p:spPr/>
        <p:txBody>
          <a:bodyPr/>
          <a:lstStyle/>
          <a:p>
            <a:fld id="{203F3727-BFD5-485E-A3D5-038F19246150}" type="datetimeFigureOut">
              <a:rPr lang="en-GB" smtClean="0"/>
              <a:t>20/06/2016</a:t>
            </a:fld>
            <a:endParaRPr lang="en-GB"/>
          </a:p>
        </p:txBody>
      </p:sp>
      <p:sp>
        <p:nvSpPr>
          <p:cNvPr id="4" name="Footer Placeholder 3"/>
          <p:cNvSpPr>
            <a:spLocks noGrp="1"/>
          </p:cNvSpPr>
          <p:nvPr>
            <p:ph type="ftr" sz="quarter" idx="16"/>
          </p:nvPr>
        </p:nvSpPr>
        <p:spPr/>
        <p:txBody>
          <a:bodyPr/>
          <a:lstStyle/>
          <a:p>
            <a:endParaRPr lang="en-GB"/>
          </a:p>
        </p:txBody>
      </p:sp>
      <p:sp>
        <p:nvSpPr>
          <p:cNvPr id="5" name="Slide Number Placeholder 4"/>
          <p:cNvSpPr>
            <a:spLocks noGrp="1"/>
          </p:cNvSpPr>
          <p:nvPr>
            <p:ph type="sldNum" sz="quarter" idx="17"/>
          </p:nvPr>
        </p:nvSpPr>
        <p:spPr/>
        <p:txBody>
          <a:bodyPr/>
          <a:lstStyle/>
          <a:p>
            <a:fld id="{E32A2FAA-2008-4D4F-954E-1AD644B3FB67}" type="slidenum">
              <a:rPr lang="en-GB" smtClean="0"/>
              <a:t>‹#›</a:t>
            </a:fld>
            <a:endParaRPr lang="en-GB"/>
          </a:p>
        </p:txBody>
      </p:sp>
    </p:spTree>
    <p:extLst>
      <p:ext uri="{BB962C8B-B14F-4D97-AF65-F5344CB8AC3E}">
        <p14:creationId xmlns:p14="http://schemas.microsoft.com/office/powerpoint/2010/main" val="1541601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Panel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7" name="Content Placeholder 6"/>
          <p:cNvSpPr>
            <a:spLocks noGrp="1"/>
          </p:cNvSpPr>
          <p:nvPr>
            <p:ph sz="quarter" idx="13"/>
          </p:nvPr>
        </p:nvSpPr>
        <p:spPr>
          <a:xfrm>
            <a:off x="287867" y="1172633"/>
            <a:ext cx="5471460" cy="5137152"/>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Content Placeholder 6"/>
          <p:cNvSpPr>
            <a:spLocks noGrp="1"/>
          </p:cNvSpPr>
          <p:nvPr>
            <p:ph sz="quarter" idx="14"/>
          </p:nvPr>
        </p:nvSpPr>
        <p:spPr>
          <a:xfrm>
            <a:off x="6432550" y="1172634"/>
            <a:ext cx="5471583" cy="2256367"/>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Content Placeholder 6"/>
          <p:cNvSpPr>
            <a:spLocks noGrp="1"/>
          </p:cNvSpPr>
          <p:nvPr>
            <p:ph sz="quarter" idx="15"/>
          </p:nvPr>
        </p:nvSpPr>
        <p:spPr>
          <a:xfrm>
            <a:off x="6432602" y="4053785"/>
            <a:ext cx="5471532" cy="2256000"/>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 name="Date Placeholder 2"/>
          <p:cNvSpPr>
            <a:spLocks noGrp="1"/>
          </p:cNvSpPr>
          <p:nvPr>
            <p:ph type="dt" sz="half" idx="16"/>
          </p:nvPr>
        </p:nvSpPr>
        <p:spPr/>
        <p:txBody>
          <a:bodyPr/>
          <a:lstStyle/>
          <a:p>
            <a:fld id="{203F3727-BFD5-485E-A3D5-038F19246150}" type="datetimeFigureOut">
              <a:rPr lang="en-GB" smtClean="0"/>
              <a:t>20/06/2016</a:t>
            </a:fld>
            <a:endParaRPr lang="en-GB"/>
          </a:p>
        </p:txBody>
      </p:sp>
      <p:sp>
        <p:nvSpPr>
          <p:cNvPr id="4" name="Footer Placeholder 3"/>
          <p:cNvSpPr>
            <a:spLocks noGrp="1"/>
          </p:cNvSpPr>
          <p:nvPr>
            <p:ph type="ftr" sz="quarter" idx="17"/>
          </p:nvPr>
        </p:nvSpPr>
        <p:spPr/>
        <p:txBody>
          <a:bodyPr/>
          <a:lstStyle/>
          <a:p>
            <a:endParaRPr lang="en-GB"/>
          </a:p>
        </p:txBody>
      </p:sp>
      <p:sp>
        <p:nvSpPr>
          <p:cNvPr id="5" name="Slide Number Placeholder 4"/>
          <p:cNvSpPr>
            <a:spLocks noGrp="1"/>
          </p:cNvSpPr>
          <p:nvPr>
            <p:ph type="sldNum" sz="quarter" idx="18"/>
          </p:nvPr>
        </p:nvSpPr>
        <p:spPr/>
        <p:txBody>
          <a:bodyPr/>
          <a:lstStyle/>
          <a:p>
            <a:fld id="{E32A2FAA-2008-4D4F-954E-1AD644B3FB67}" type="slidenum">
              <a:rPr lang="en-GB" smtClean="0"/>
              <a:t>‹#›</a:t>
            </a:fld>
            <a:endParaRPr lang="en-GB"/>
          </a:p>
        </p:txBody>
      </p:sp>
    </p:spTree>
    <p:extLst>
      <p:ext uri="{BB962C8B-B14F-4D97-AF65-F5344CB8AC3E}">
        <p14:creationId xmlns:p14="http://schemas.microsoft.com/office/powerpoint/2010/main" val="41438569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eading +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7" name="Content Placeholder 6"/>
          <p:cNvSpPr>
            <a:spLocks noGrp="1"/>
          </p:cNvSpPr>
          <p:nvPr>
            <p:ph sz="quarter" idx="13"/>
          </p:nvPr>
        </p:nvSpPr>
        <p:spPr>
          <a:xfrm>
            <a:off x="287869" y="1845734"/>
            <a:ext cx="11616264" cy="4464049"/>
          </a:xfrm>
        </p:spPr>
        <p:txBody>
          <a:bodyPr lIns="0" tIns="0" rIns="0" bIns="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Text Placeholder 7"/>
          <p:cNvSpPr>
            <a:spLocks noGrp="1"/>
          </p:cNvSpPr>
          <p:nvPr>
            <p:ph type="body" sz="quarter" idx="14"/>
          </p:nvPr>
        </p:nvSpPr>
        <p:spPr>
          <a:xfrm>
            <a:off x="287867" y="1172633"/>
            <a:ext cx="11569701" cy="517064"/>
          </a:xfrm>
        </p:spPr>
        <p:txBody>
          <a:bodyPr wrap="square">
            <a:spAutoFit/>
          </a:bodyPr>
          <a:lstStyle>
            <a:lvl1pPr marL="0" indent="0">
              <a:buNone/>
              <a:defRPr b="1"/>
            </a:lvl1pPr>
          </a:lstStyle>
          <a:p>
            <a:pPr lvl="0"/>
            <a:r>
              <a:rPr lang="en-US" noProof="0" smtClean="0"/>
              <a:t>Click to edit Master text styles</a:t>
            </a:r>
          </a:p>
        </p:txBody>
      </p:sp>
      <p:sp>
        <p:nvSpPr>
          <p:cNvPr id="3" name="Date Placeholder 2"/>
          <p:cNvSpPr>
            <a:spLocks noGrp="1"/>
          </p:cNvSpPr>
          <p:nvPr>
            <p:ph type="dt" sz="half" idx="15"/>
          </p:nvPr>
        </p:nvSpPr>
        <p:spPr/>
        <p:txBody>
          <a:bodyPr/>
          <a:lstStyle/>
          <a:p>
            <a:fld id="{203F3727-BFD5-485E-A3D5-038F19246150}" type="datetimeFigureOut">
              <a:rPr lang="en-GB" smtClean="0"/>
              <a:t>20/06/2016</a:t>
            </a:fld>
            <a:endParaRPr lang="en-GB"/>
          </a:p>
        </p:txBody>
      </p:sp>
      <p:sp>
        <p:nvSpPr>
          <p:cNvPr id="4" name="Footer Placeholder 3"/>
          <p:cNvSpPr>
            <a:spLocks noGrp="1"/>
          </p:cNvSpPr>
          <p:nvPr>
            <p:ph type="ftr" sz="quarter" idx="16"/>
          </p:nvPr>
        </p:nvSpPr>
        <p:spPr/>
        <p:txBody>
          <a:bodyPr/>
          <a:lstStyle/>
          <a:p>
            <a:endParaRPr lang="en-GB"/>
          </a:p>
        </p:txBody>
      </p:sp>
      <p:sp>
        <p:nvSpPr>
          <p:cNvPr id="5" name="Slide Number Placeholder 4"/>
          <p:cNvSpPr>
            <a:spLocks noGrp="1"/>
          </p:cNvSpPr>
          <p:nvPr>
            <p:ph type="sldNum" sz="quarter" idx="17"/>
          </p:nvPr>
        </p:nvSpPr>
        <p:spPr/>
        <p:txBody>
          <a:bodyPr/>
          <a:lstStyle/>
          <a:p>
            <a:fld id="{E32A2FAA-2008-4D4F-954E-1AD644B3FB67}" type="slidenum">
              <a:rPr lang="en-GB" smtClean="0"/>
              <a:t>‹#›</a:t>
            </a:fld>
            <a:endParaRPr lang="en-GB"/>
          </a:p>
        </p:txBody>
      </p:sp>
    </p:spTree>
    <p:extLst>
      <p:ext uri="{BB962C8B-B14F-4D97-AF65-F5344CB8AC3E}">
        <p14:creationId xmlns:p14="http://schemas.microsoft.com/office/powerpoint/2010/main" val="3644133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Col Heading +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7" name="Content Placeholder 6"/>
          <p:cNvSpPr>
            <a:spLocks noGrp="1"/>
          </p:cNvSpPr>
          <p:nvPr>
            <p:ph sz="quarter" idx="13"/>
          </p:nvPr>
        </p:nvSpPr>
        <p:spPr>
          <a:xfrm>
            <a:off x="287869" y="1845733"/>
            <a:ext cx="5471457" cy="4464051"/>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Text Placeholder 7"/>
          <p:cNvSpPr>
            <a:spLocks noGrp="1"/>
          </p:cNvSpPr>
          <p:nvPr>
            <p:ph type="body" sz="quarter" idx="14"/>
          </p:nvPr>
        </p:nvSpPr>
        <p:spPr>
          <a:xfrm>
            <a:off x="287869" y="1172633"/>
            <a:ext cx="5471583" cy="450000"/>
          </a:xfrm>
        </p:spPr>
        <p:txBody>
          <a:bodyPr/>
          <a:lstStyle>
            <a:lvl1pPr marL="0" indent="0">
              <a:buNone/>
              <a:defRPr sz="3200" b="1"/>
            </a:lvl1pPr>
          </a:lstStyle>
          <a:p>
            <a:pPr lvl="0"/>
            <a:r>
              <a:rPr lang="en-US" noProof="0" smtClean="0"/>
              <a:t>Click to edit Master text styles</a:t>
            </a:r>
          </a:p>
        </p:txBody>
      </p:sp>
      <p:sp>
        <p:nvSpPr>
          <p:cNvPr id="9" name="Content Placeholder 6"/>
          <p:cNvSpPr>
            <a:spLocks noGrp="1"/>
          </p:cNvSpPr>
          <p:nvPr>
            <p:ph sz="quarter" idx="15"/>
          </p:nvPr>
        </p:nvSpPr>
        <p:spPr>
          <a:xfrm>
            <a:off x="6432600" y="1845733"/>
            <a:ext cx="5471533" cy="4464051"/>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0" name="Text Placeholder 7"/>
          <p:cNvSpPr>
            <a:spLocks noGrp="1"/>
          </p:cNvSpPr>
          <p:nvPr>
            <p:ph type="body" sz="quarter" idx="16"/>
          </p:nvPr>
        </p:nvSpPr>
        <p:spPr>
          <a:xfrm>
            <a:off x="6432600" y="1169808"/>
            <a:ext cx="5471533" cy="450000"/>
          </a:xfrm>
        </p:spPr>
        <p:txBody>
          <a:bodyPr/>
          <a:lstStyle>
            <a:lvl1pPr marL="0" indent="0">
              <a:buNone/>
              <a:defRPr sz="3200" b="1"/>
            </a:lvl1pPr>
          </a:lstStyle>
          <a:p>
            <a:pPr lvl="0"/>
            <a:r>
              <a:rPr lang="en-US" noProof="0" smtClean="0"/>
              <a:t>Click to edit Master text styles</a:t>
            </a:r>
          </a:p>
        </p:txBody>
      </p:sp>
      <p:sp>
        <p:nvSpPr>
          <p:cNvPr id="3" name="Date Placeholder 2"/>
          <p:cNvSpPr>
            <a:spLocks noGrp="1"/>
          </p:cNvSpPr>
          <p:nvPr>
            <p:ph type="dt" sz="half" idx="17"/>
          </p:nvPr>
        </p:nvSpPr>
        <p:spPr/>
        <p:txBody>
          <a:bodyPr/>
          <a:lstStyle/>
          <a:p>
            <a:fld id="{203F3727-BFD5-485E-A3D5-038F19246150}" type="datetimeFigureOut">
              <a:rPr lang="en-GB" smtClean="0"/>
              <a:t>20/06/2016</a:t>
            </a:fld>
            <a:endParaRPr lang="en-GB"/>
          </a:p>
        </p:txBody>
      </p:sp>
      <p:sp>
        <p:nvSpPr>
          <p:cNvPr id="4" name="Footer Placeholder 3"/>
          <p:cNvSpPr>
            <a:spLocks noGrp="1"/>
          </p:cNvSpPr>
          <p:nvPr>
            <p:ph type="ftr" sz="quarter" idx="18"/>
          </p:nvPr>
        </p:nvSpPr>
        <p:spPr/>
        <p:txBody>
          <a:bodyPr/>
          <a:lstStyle/>
          <a:p>
            <a:endParaRPr lang="en-GB"/>
          </a:p>
        </p:txBody>
      </p:sp>
      <p:sp>
        <p:nvSpPr>
          <p:cNvPr id="5" name="Slide Number Placeholder 4"/>
          <p:cNvSpPr>
            <a:spLocks noGrp="1"/>
          </p:cNvSpPr>
          <p:nvPr>
            <p:ph type="sldNum" sz="quarter" idx="19"/>
          </p:nvPr>
        </p:nvSpPr>
        <p:spPr/>
        <p:txBody>
          <a:bodyPr/>
          <a:lstStyle/>
          <a:p>
            <a:fld id="{E32A2FAA-2008-4D4F-954E-1AD644B3FB67}" type="slidenum">
              <a:rPr lang="en-GB" smtClean="0"/>
              <a:t>‹#›</a:t>
            </a:fld>
            <a:endParaRPr lang="en-GB"/>
          </a:p>
        </p:txBody>
      </p:sp>
    </p:spTree>
    <p:extLst>
      <p:ext uri="{BB962C8B-B14F-4D97-AF65-F5344CB8AC3E}">
        <p14:creationId xmlns:p14="http://schemas.microsoft.com/office/powerpoint/2010/main" val="1583300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Panel Heading +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8" name="Content Placeholder 6"/>
          <p:cNvSpPr>
            <a:spLocks noGrp="1"/>
          </p:cNvSpPr>
          <p:nvPr>
            <p:ph sz="quarter" idx="14"/>
          </p:nvPr>
        </p:nvSpPr>
        <p:spPr>
          <a:xfrm>
            <a:off x="6432551" y="1845732"/>
            <a:ext cx="5471533" cy="2064000"/>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9" name="Content Placeholder 6"/>
          <p:cNvSpPr>
            <a:spLocks noGrp="1"/>
          </p:cNvSpPr>
          <p:nvPr>
            <p:ph sz="quarter" idx="15"/>
          </p:nvPr>
        </p:nvSpPr>
        <p:spPr>
          <a:xfrm>
            <a:off x="6432551" y="4245784"/>
            <a:ext cx="5471533" cy="2064000"/>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10" name="Content Placeholder 6"/>
          <p:cNvSpPr>
            <a:spLocks noGrp="1"/>
          </p:cNvSpPr>
          <p:nvPr>
            <p:ph sz="quarter" idx="13"/>
          </p:nvPr>
        </p:nvSpPr>
        <p:spPr>
          <a:xfrm>
            <a:off x="287868" y="1845733"/>
            <a:ext cx="5471457" cy="4464051"/>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Text Placeholder 7"/>
          <p:cNvSpPr>
            <a:spLocks noGrp="1"/>
          </p:cNvSpPr>
          <p:nvPr>
            <p:ph type="body" sz="quarter" idx="16"/>
          </p:nvPr>
        </p:nvSpPr>
        <p:spPr>
          <a:xfrm>
            <a:off x="334432" y="1172633"/>
            <a:ext cx="5425019" cy="450000"/>
          </a:xfrm>
        </p:spPr>
        <p:txBody>
          <a:bodyPr/>
          <a:lstStyle>
            <a:lvl1pPr marL="0" indent="0">
              <a:buNone/>
              <a:defRPr sz="3200" b="1"/>
            </a:lvl1pPr>
          </a:lstStyle>
          <a:p>
            <a:pPr lvl="0"/>
            <a:r>
              <a:rPr lang="en-US" noProof="0" smtClean="0"/>
              <a:t>Click to edit Master text styles</a:t>
            </a:r>
          </a:p>
        </p:txBody>
      </p:sp>
      <p:sp>
        <p:nvSpPr>
          <p:cNvPr id="3" name="Date Placeholder 2"/>
          <p:cNvSpPr>
            <a:spLocks noGrp="1"/>
          </p:cNvSpPr>
          <p:nvPr>
            <p:ph type="dt" sz="half" idx="17"/>
          </p:nvPr>
        </p:nvSpPr>
        <p:spPr/>
        <p:txBody>
          <a:bodyPr/>
          <a:lstStyle/>
          <a:p>
            <a:fld id="{203F3727-BFD5-485E-A3D5-038F19246150}" type="datetimeFigureOut">
              <a:rPr lang="en-GB" smtClean="0"/>
              <a:t>20/06/2016</a:t>
            </a:fld>
            <a:endParaRPr lang="en-GB"/>
          </a:p>
        </p:txBody>
      </p:sp>
      <p:sp>
        <p:nvSpPr>
          <p:cNvPr id="4" name="Footer Placeholder 3"/>
          <p:cNvSpPr>
            <a:spLocks noGrp="1"/>
          </p:cNvSpPr>
          <p:nvPr>
            <p:ph type="ftr" sz="quarter" idx="18"/>
          </p:nvPr>
        </p:nvSpPr>
        <p:spPr/>
        <p:txBody>
          <a:bodyPr/>
          <a:lstStyle/>
          <a:p>
            <a:endParaRPr lang="en-GB"/>
          </a:p>
        </p:txBody>
      </p:sp>
      <p:sp>
        <p:nvSpPr>
          <p:cNvPr id="5" name="Slide Number Placeholder 4"/>
          <p:cNvSpPr>
            <a:spLocks noGrp="1"/>
          </p:cNvSpPr>
          <p:nvPr>
            <p:ph type="sldNum" sz="quarter" idx="19"/>
          </p:nvPr>
        </p:nvSpPr>
        <p:spPr/>
        <p:txBody>
          <a:bodyPr/>
          <a:lstStyle/>
          <a:p>
            <a:fld id="{E32A2FAA-2008-4D4F-954E-1AD644B3FB67}" type="slidenum">
              <a:rPr lang="en-GB" smtClean="0"/>
              <a:t>‹#›</a:t>
            </a:fld>
            <a:endParaRPr lang="en-GB"/>
          </a:p>
        </p:txBody>
      </p:sp>
    </p:spTree>
    <p:extLst>
      <p:ext uri="{BB962C8B-B14F-4D97-AF65-F5344CB8AC3E}">
        <p14:creationId xmlns:p14="http://schemas.microsoft.com/office/powerpoint/2010/main" val="2149918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3F3727-BFD5-485E-A3D5-038F19246150}" type="datetimeFigureOut">
              <a:rPr lang="en-GB" smtClean="0"/>
              <a:t>20/06/2016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2A2FAA-2008-4D4F-954E-1AD644B3FB67}" type="slidenum">
              <a:rPr lang="en-GB" smtClean="0"/>
              <a:t>‹#›</a:t>
            </a:fld>
            <a:endParaRPr lang="en-GB"/>
          </a:p>
        </p:txBody>
      </p:sp>
    </p:spTree>
    <p:extLst>
      <p:ext uri="{BB962C8B-B14F-4D97-AF65-F5344CB8AC3E}">
        <p14:creationId xmlns:p14="http://schemas.microsoft.com/office/powerpoint/2010/main" val="963411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Lar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8" name="Picture Placeholder 7"/>
          <p:cNvSpPr>
            <a:spLocks noGrp="1"/>
          </p:cNvSpPr>
          <p:nvPr>
            <p:ph type="pic" sz="quarter" idx="13" hasCustomPrompt="1"/>
          </p:nvPr>
        </p:nvSpPr>
        <p:spPr>
          <a:xfrm>
            <a:off x="1246718" y="1172631"/>
            <a:ext cx="9698567" cy="4752000"/>
          </a:xfrm>
          <a:prstGeom prst="rect">
            <a:avLst/>
          </a:prstGeom>
        </p:spPr>
        <p:txBody>
          <a:bodyPr/>
          <a:lstStyle>
            <a:lvl1pPr marL="0" indent="0">
              <a:buNone/>
              <a:defRPr sz="2667"/>
            </a:lvl1pPr>
          </a:lstStyle>
          <a:p>
            <a:r>
              <a:rPr lang="en-GB" noProof="0" dirty="0" smtClean="0"/>
              <a:t>Click to icon to add image</a:t>
            </a:r>
            <a:endParaRPr lang="en-GB" noProof="0" dirty="0"/>
          </a:p>
        </p:txBody>
      </p:sp>
      <p:sp>
        <p:nvSpPr>
          <p:cNvPr id="11" name="Text Placeholder 10"/>
          <p:cNvSpPr>
            <a:spLocks noGrp="1"/>
          </p:cNvSpPr>
          <p:nvPr>
            <p:ph type="body" sz="quarter" idx="14" hasCustomPrompt="1"/>
          </p:nvPr>
        </p:nvSpPr>
        <p:spPr>
          <a:xfrm>
            <a:off x="1246717" y="6028004"/>
            <a:ext cx="7247867" cy="270000"/>
          </a:xfrm>
          <a:prstGeom prst="rect">
            <a:avLst/>
          </a:prstGeom>
        </p:spPr>
        <p:txBody>
          <a:bodyPr/>
          <a:lstStyle>
            <a:lvl1pPr marL="0" indent="0">
              <a:buNone/>
              <a:defRPr sz="2133"/>
            </a:lvl1pPr>
            <a:lvl2pPr marL="287993" indent="0">
              <a:buNone/>
              <a:defRPr/>
            </a:lvl2pPr>
            <a:lvl3pPr marL="575986" indent="0">
              <a:buNone/>
              <a:defRPr/>
            </a:lvl3pPr>
            <a:lvl4pPr marL="863978" indent="0">
              <a:buNone/>
              <a:defRPr/>
            </a:lvl4pPr>
            <a:lvl5pPr marL="1151971" indent="0">
              <a:buNone/>
              <a:defRPr/>
            </a:lvl5pPr>
          </a:lstStyle>
          <a:p>
            <a:pPr lvl="0"/>
            <a:r>
              <a:rPr lang="en-GB" noProof="0" dirty="0" smtClean="0"/>
              <a:t>Click to add image caption</a:t>
            </a:r>
            <a:endParaRPr lang="en-GB" noProof="0" dirty="0"/>
          </a:p>
        </p:txBody>
      </p:sp>
      <p:sp>
        <p:nvSpPr>
          <p:cNvPr id="12" name="Text Placeholder 10"/>
          <p:cNvSpPr>
            <a:spLocks noGrp="1"/>
          </p:cNvSpPr>
          <p:nvPr>
            <p:ph type="body" sz="quarter" idx="15" hasCustomPrompt="1"/>
          </p:nvPr>
        </p:nvSpPr>
        <p:spPr>
          <a:xfrm>
            <a:off x="8494585" y="6028004"/>
            <a:ext cx="2450700" cy="270000"/>
          </a:xfrm>
          <a:prstGeom prst="rect">
            <a:avLst/>
          </a:prstGeom>
        </p:spPr>
        <p:txBody>
          <a:bodyPr/>
          <a:lstStyle>
            <a:lvl1pPr marL="0" indent="0" algn="r">
              <a:buNone/>
              <a:defRPr sz="1067">
                <a:solidFill>
                  <a:srgbClr val="9BA7A8"/>
                </a:solidFill>
              </a:defRPr>
            </a:lvl1pPr>
            <a:lvl2pPr marL="287993" indent="0">
              <a:buNone/>
              <a:defRPr/>
            </a:lvl2pPr>
            <a:lvl3pPr marL="575986" indent="0">
              <a:buNone/>
              <a:defRPr/>
            </a:lvl3pPr>
            <a:lvl4pPr marL="863978" indent="0">
              <a:buNone/>
              <a:defRPr/>
            </a:lvl4pPr>
            <a:lvl5pPr marL="1151971" indent="0">
              <a:buNone/>
              <a:defRPr/>
            </a:lvl5pPr>
          </a:lstStyle>
          <a:p>
            <a:pPr lvl="0"/>
            <a:r>
              <a:rPr lang="en-GB" noProof="0" dirty="0" smtClean="0"/>
              <a:t>Click to add image source</a:t>
            </a:r>
            <a:endParaRPr lang="en-GB" noProof="0" dirty="0"/>
          </a:p>
        </p:txBody>
      </p:sp>
      <p:sp>
        <p:nvSpPr>
          <p:cNvPr id="3" name="Date Placeholder 2"/>
          <p:cNvSpPr>
            <a:spLocks noGrp="1"/>
          </p:cNvSpPr>
          <p:nvPr>
            <p:ph type="dt" sz="half" idx="16"/>
          </p:nvPr>
        </p:nvSpPr>
        <p:spPr/>
        <p:txBody>
          <a:bodyPr/>
          <a:lstStyle/>
          <a:p>
            <a:fld id="{203F3727-BFD5-485E-A3D5-038F19246150}" type="datetimeFigureOut">
              <a:rPr lang="en-GB" smtClean="0"/>
              <a:t>20/06/2016</a:t>
            </a:fld>
            <a:endParaRPr lang="en-GB"/>
          </a:p>
        </p:txBody>
      </p:sp>
      <p:sp>
        <p:nvSpPr>
          <p:cNvPr id="4" name="Footer Placeholder 3"/>
          <p:cNvSpPr>
            <a:spLocks noGrp="1"/>
          </p:cNvSpPr>
          <p:nvPr>
            <p:ph type="ftr" sz="quarter" idx="17"/>
          </p:nvPr>
        </p:nvSpPr>
        <p:spPr/>
        <p:txBody>
          <a:bodyPr/>
          <a:lstStyle/>
          <a:p>
            <a:endParaRPr lang="en-GB"/>
          </a:p>
        </p:txBody>
      </p:sp>
      <p:sp>
        <p:nvSpPr>
          <p:cNvPr id="5" name="Slide Number Placeholder 4"/>
          <p:cNvSpPr>
            <a:spLocks noGrp="1"/>
          </p:cNvSpPr>
          <p:nvPr>
            <p:ph type="sldNum" sz="quarter" idx="18"/>
          </p:nvPr>
        </p:nvSpPr>
        <p:spPr/>
        <p:txBody>
          <a:bodyPr/>
          <a:lstStyle/>
          <a:p>
            <a:fld id="{E32A2FAA-2008-4D4F-954E-1AD644B3FB67}" type="slidenum">
              <a:rPr lang="en-GB" smtClean="0"/>
              <a:t>‹#›</a:t>
            </a:fld>
            <a:endParaRPr lang="en-GB"/>
          </a:p>
        </p:txBody>
      </p:sp>
    </p:spTree>
    <p:extLst>
      <p:ext uri="{BB962C8B-B14F-4D97-AF65-F5344CB8AC3E}">
        <p14:creationId xmlns:p14="http://schemas.microsoft.com/office/powerpoint/2010/main" val="3422645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No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03F3727-BFD5-485E-A3D5-038F19246150}" type="datetimeFigureOut">
              <a:rPr lang="en-GB" smtClean="0"/>
              <a:t>20/06/2016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32A2FAA-2008-4D4F-954E-1AD644B3FB67}" type="slidenum">
              <a:rPr lang="en-GB" smtClean="0"/>
              <a:t>‹#›</a:t>
            </a:fld>
            <a:endParaRPr lang="en-GB"/>
          </a:p>
        </p:txBody>
      </p:sp>
    </p:spTree>
    <p:extLst>
      <p:ext uri="{BB962C8B-B14F-4D97-AF65-F5344CB8AC3E}">
        <p14:creationId xmlns:p14="http://schemas.microsoft.com/office/powerpoint/2010/main" val="15737517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32A2FAA-2008-4D4F-954E-1AD644B3FB67}" type="slidenum">
              <a:rPr lang="en-GB" smtClean="0"/>
              <a:t>‹#›</a:t>
            </a:fld>
            <a:endParaRPr lang="en-GB"/>
          </a:p>
        </p:txBody>
      </p:sp>
      <p:cxnSp>
        <p:nvCxnSpPr>
          <p:cNvPr id="6" name="Straight Connector 5"/>
          <p:cNvCxnSpPr/>
          <p:nvPr/>
        </p:nvCxnSpPr>
        <p:spPr>
          <a:xfrm>
            <a:off x="657600" y="520105"/>
            <a:ext cx="108768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descr="Jisc Small Logo.jpg"/>
          <p:cNvPicPr>
            <a:picLocks noChangeAspect="1"/>
          </p:cNvPicPr>
          <p:nvPr/>
        </p:nvPicPr>
        <p:blipFill>
          <a:blip r:embed="rId2" cstate="print"/>
          <a:stretch>
            <a:fillRect/>
          </a:stretch>
        </p:blipFill>
        <p:spPr>
          <a:xfrm>
            <a:off x="657600" y="0"/>
            <a:ext cx="829056" cy="356616"/>
          </a:xfrm>
          <a:prstGeom prst="rect">
            <a:avLst/>
          </a:prstGeom>
        </p:spPr>
      </p:pic>
      <p:sp>
        <p:nvSpPr>
          <p:cNvPr id="8" name="Text Placeholder 10"/>
          <p:cNvSpPr>
            <a:spLocks noGrp="1"/>
          </p:cNvSpPr>
          <p:nvPr>
            <p:ph type="body" sz="quarter" idx="13" hasCustomPrompt="1"/>
          </p:nvPr>
        </p:nvSpPr>
        <p:spPr>
          <a:xfrm>
            <a:off x="657600" y="1663089"/>
            <a:ext cx="9912000" cy="384721"/>
          </a:xfrm>
        </p:spPr>
        <p:txBody>
          <a:bodyPr>
            <a:spAutoFit/>
          </a:bodyPr>
          <a:lstStyle>
            <a:lvl1pPr>
              <a:lnSpc>
                <a:spcPct val="100000"/>
              </a:lnSpc>
              <a:defRPr sz="2500" b="1">
                <a:solidFill>
                  <a:schemeClr val="bg2"/>
                </a:solidFill>
              </a:defRPr>
            </a:lvl1pPr>
          </a:lstStyle>
          <a:p>
            <a:pPr lvl="0"/>
            <a:r>
              <a:rPr lang="en-US" dirty="0" smtClean="0"/>
              <a:t>Insert Sub-headline if required</a:t>
            </a:r>
            <a:endParaRPr lang="en-GB" dirty="0"/>
          </a:p>
        </p:txBody>
      </p:sp>
    </p:spTree>
    <p:extLst>
      <p:ext uri="{BB962C8B-B14F-4D97-AF65-F5344CB8AC3E}">
        <p14:creationId xmlns:p14="http://schemas.microsoft.com/office/powerpoint/2010/main" val="3762922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Image Cover (Backgroun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7" name="Text Placeholder 6"/>
          <p:cNvSpPr>
            <a:spLocks noGrp="1"/>
          </p:cNvSpPr>
          <p:nvPr>
            <p:ph type="body" sz="quarter" idx="13" hasCustomPrompt="1"/>
          </p:nvPr>
        </p:nvSpPr>
        <p:spPr>
          <a:xfrm>
            <a:off x="1824567" y="5163866"/>
            <a:ext cx="8832851" cy="258532"/>
          </a:xfrm>
          <a:prstGeom prst="rect">
            <a:avLst/>
          </a:prstGeom>
        </p:spPr>
        <p:txBody>
          <a:bodyPr lIns="0" tIns="0" rIns="0" bIns="0">
            <a:noAutofit/>
          </a:bodyPr>
          <a:lstStyle>
            <a:lvl1pPr marL="0" indent="0">
              <a:buNone/>
              <a:defRPr sz="1867">
                <a:solidFill>
                  <a:schemeClr val="bg1"/>
                </a:solidFill>
              </a:defRPr>
            </a:lvl1pPr>
            <a:lvl2pPr marL="287993" indent="0">
              <a:buNone/>
              <a:defRPr sz="1400"/>
            </a:lvl2pPr>
            <a:lvl3pPr marL="575986" indent="0">
              <a:buNone/>
              <a:defRPr sz="1400"/>
            </a:lvl3pPr>
            <a:lvl4pPr marL="863978" indent="0">
              <a:buNone/>
              <a:defRPr sz="1400"/>
            </a:lvl4pPr>
            <a:lvl5pPr marL="1151971" indent="0">
              <a:buNone/>
              <a:defRPr sz="1400"/>
            </a:lvl5pPr>
          </a:lstStyle>
          <a:p>
            <a:pPr lvl="0"/>
            <a:r>
              <a:rPr lang="en-GB" noProof="0" dirty="0" smtClean="0"/>
              <a:t>Click to add presentation subtitle</a:t>
            </a:r>
            <a:endParaRPr lang="en-GB" noProof="0" dirty="0"/>
          </a:p>
        </p:txBody>
      </p:sp>
      <p:sp>
        <p:nvSpPr>
          <p:cNvPr id="6" name="Date Placeholder 3"/>
          <p:cNvSpPr>
            <a:spLocks noGrp="1"/>
          </p:cNvSpPr>
          <p:nvPr>
            <p:ph type="dt" sz="half" idx="2"/>
          </p:nvPr>
        </p:nvSpPr>
        <p:spPr>
          <a:xfrm>
            <a:off x="301625" y="4717412"/>
            <a:ext cx="1042459" cy="199605"/>
          </a:xfrm>
          <a:prstGeom prst="rect">
            <a:avLst/>
          </a:prstGeom>
        </p:spPr>
        <p:txBody>
          <a:bodyPr vert="horz" lIns="0" tIns="0" rIns="0" bIns="0" rtlCol="0" anchor="t" anchorCtr="0"/>
          <a:lstStyle>
            <a:lvl1pPr algn="r">
              <a:defRPr sz="1600">
                <a:solidFill>
                  <a:schemeClr val="bg1"/>
                </a:solidFill>
              </a:defRPr>
            </a:lvl1pPr>
          </a:lstStyle>
          <a:p>
            <a:fld id="{1C68151C-00B3-464D-96C4-C709980DF5D7}" type="datetime1">
              <a:rPr lang="en-GB" noProof="0" smtClean="0"/>
              <a:t>20/06/2016</a:t>
            </a:fld>
            <a:endParaRPr lang="en-GB" noProof="0" dirty="0"/>
          </a:p>
        </p:txBody>
      </p:sp>
      <p:sp>
        <p:nvSpPr>
          <p:cNvPr id="8" name="Text Placeholder 8"/>
          <p:cNvSpPr>
            <a:spLocks noGrp="1"/>
          </p:cNvSpPr>
          <p:nvPr>
            <p:ph type="body" sz="quarter" idx="15" hasCustomPrompt="1"/>
          </p:nvPr>
        </p:nvSpPr>
        <p:spPr>
          <a:xfrm>
            <a:off x="288000" y="1173000"/>
            <a:ext cx="8640000" cy="2879635"/>
          </a:xfrm>
          <a:prstGeom prst="rect">
            <a:avLst/>
          </a:prstGeom>
          <a:solidFill>
            <a:srgbClr val="FFFFFF">
              <a:alpha val="61176"/>
            </a:srgbClr>
          </a:solidFill>
        </p:spPr>
        <p:txBody>
          <a:bodyPr/>
          <a:lstStyle>
            <a:lvl1pPr marL="0" marR="0" indent="0" algn="l" defTabSz="914377" rtl="0" eaLnBrk="1" fontAlgn="auto" latinLnBrk="0" hangingPunct="1">
              <a:lnSpc>
                <a:spcPct val="90000"/>
              </a:lnSpc>
              <a:spcBef>
                <a:spcPts val="1200"/>
              </a:spcBef>
              <a:spcAft>
                <a:spcPts val="0"/>
              </a:spcAft>
              <a:buClr>
                <a:schemeClr val="accent1"/>
              </a:buClr>
              <a:buSzPct val="120000"/>
              <a:buFont typeface="Corbel" panose="020B0503020204020204" pitchFamily="34" charset="0"/>
              <a:buNone/>
              <a:tabLst/>
              <a:defRPr lang="en-GB" sz="2133" b="0" i="0" baseline="0" noProof="0" dirty="0">
                <a:sym typeface="Wingdings" panose="05000000000000000000" pitchFamily="2" charset="2"/>
              </a:defRPr>
            </a:lvl1pPr>
          </a:lstStyle>
          <a:p>
            <a:r>
              <a:rPr lang="en-GB" sz="2400" noProof="0" dirty="0" smtClean="0"/>
              <a:t>The correct way to do it!</a:t>
            </a:r>
            <a:br>
              <a:rPr lang="en-GB" sz="2400" noProof="0" dirty="0" smtClean="0"/>
            </a:br>
            <a:r>
              <a:rPr lang="en-GB" sz="2400" noProof="0" dirty="0" smtClean="0"/>
              <a:t>Requires pre-cropped images…</a:t>
            </a:r>
            <a:br>
              <a:rPr lang="en-GB" sz="2400" noProof="0" dirty="0" smtClean="0"/>
            </a:br>
            <a:r>
              <a:rPr lang="en-GB" sz="2400" noProof="0" dirty="0" smtClean="0"/>
              <a:t>Add/change</a:t>
            </a:r>
            <a:r>
              <a:rPr lang="en-GB" sz="2400" baseline="0" noProof="0" dirty="0" smtClean="0"/>
              <a:t> background via: </a:t>
            </a:r>
            <a:br>
              <a:rPr lang="en-GB" sz="2400" baseline="0" noProof="0" dirty="0" smtClean="0"/>
            </a:br>
            <a:r>
              <a:rPr lang="en-GB" sz="2400" baseline="0" noProof="0" dirty="0" smtClean="0"/>
              <a:t>1/ Design Tab (or Right-click) &gt; Format Background &gt; Picture or texture fill &gt; Insert picture from File…</a:t>
            </a:r>
            <a:br>
              <a:rPr lang="en-GB" sz="2400" baseline="0" noProof="0" dirty="0" smtClean="0"/>
            </a:br>
            <a:r>
              <a:rPr lang="en-GB" sz="2400" baseline="0" noProof="0" dirty="0" smtClean="0"/>
              <a:t>2/ Delete this placeholder (it will show in the presentation )</a:t>
            </a:r>
            <a:br>
              <a:rPr lang="en-GB" sz="2400" baseline="0" noProof="0" dirty="0" smtClean="0"/>
            </a:br>
            <a:r>
              <a:rPr lang="en-GB" sz="2400" baseline="0" noProof="0" dirty="0" smtClean="0"/>
              <a:t>Slides based off this master can have *different* backgrounds</a:t>
            </a:r>
            <a:endParaRPr lang="en-GB" sz="2400" noProof="0" dirty="0" smtClean="0"/>
          </a:p>
        </p:txBody>
      </p:sp>
    </p:spTree>
    <p:extLst>
      <p:ext uri="{BB962C8B-B14F-4D97-AF65-F5344CB8AC3E}">
        <p14:creationId xmlns:p14="http://schemas.microsoft.com/office/powerpoint/2010/main" val="121374685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Image Cover (Placehol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 y="429"/>
            <a:ext cx="12190476" cy="6857143"/>
          </a:xfrm>
          <a:prstGeom prst="rect">
            <a:avLst/>
          </a:prstGeom>
        </p:spPr>
      </p:pic>
      <p:sp>
        <p:nvSpPr>
          <p:cNvPr id="11" name="Text Placeholder 8"/>
          <p:cNvSpPr>
            <a:spLocks noGrp="1"/>
          </p:cNvSpPr>
          <p:nvPr>
            <p:ph type="body" sz="quarter" idx="14" hasCustomPrompt="1"/>
          </p:nvPr>
        </p:nvSpPr>
        <p:spPr>
          <a:xfrm>
            <a:off x="288000" y="1173000"/>
            <a:ext cx="8640000" cy="2879635"/>
          </a:xfrm>
          <a:prstGeom prst="rect">
            <a:avLst/>
          </a:prstGeom>
          <a:solidFill>
            <a:srgbClr val="FFFFFF">
              <a:alpha val="61176"/>
            </a:srgbClr>
          </a:solidFill>
        </p:spPr>
        <p:txBody>
          <a:bodyPr/>
          <a:lstStyle>
            <a:lvl1pPr>
              <a:defRPr lang="en-GB" sz="2400" b="0" i="0" baseline="0" noProof="0" dirty="0">
                <a:sym typeface="Wingdings" panose="05000000000000000000" pitchFamily="2" charset="2"/>
              </a:defRPr>
            </a:lvl1pPr>
          </a:lstStyle>
          <a:p>
            <a:pPr marL="0" marR="0" lvl="0" indent="0" fontAlgn="auto">
              <a:spcAft>
                <a:spcPts val="0"/>
              </a:spcAft>
              <a:buNone/>
              <a:tabLst/>
            </a:pPr>
            <a:r>
              <a:rPr lang="en-GB" sz="2400" noProof="0" dirty="0" smtClean="0"/>
              <a:t>Allows/requires cropping/resizing in PPT, … </a:t>
            </a:r>
            <a:br>
              <a:rPr lang="en-GB" sz="2400" noProof="0" dirty="0" smtClean="0"/>
            </a:br>
            <a:r>
              <a:rPr lang="en-GB" sz="2400" noProof="0" dirty="0" smtClean="0"/>
              <a:t>Change image via:</a:t>
            </a:r>
            <a:br>
              <a:rPr lang="en-GB" sz="2400" noProof="0" dirty="0" smtClean="0"/>
            </a:br>
            <a:r>
              <a:rPr lang="en-GB" sz="2400" noProof="0" dirty="0" smtClean="0"/>
              <a:t>1/ View &gt; Slide Master &gt; Right-click &gt; Change Picture</a:t>
            </a:r>
            <a:br>
              <a:rPr lang="en-GB" sz="2400" noProof="0" dirty="0" smtClean="0"/>
            </a:br>
            <a:r>
              <a:rPr lang="en-GB" sz="2400" noProof="0" dirty="0" smtClean="0"/>
              <a:t>2/ </a:t>
            </a:r>
            <a:r>
              <a:rPr lang="en-GB" sz="2400" baseline="0" noProof="0" dirty="0" smtClean="0"/>
              <a:t>Delete this placeholder (it will show in the presentation )</a:t>
            </a:r>
            <a:br>
              <a:rPr lang="en-GB" sz="2400" baseline="0" noProof="0" dirty="0" smtClean="0"/>
            </a:br>
            <a:r>
              <a:rPr lang="en-GB" sz="2400" baseline="0" noProof="0" dirty="0" smtClean="0"/>
              <a:t>Images should fill the slide…for reference a full slide 16:9 placeholder is:</a:t>
            </a:r>
            <a:br>
              <a:rPr lang="en-GB" sz="2400" baseline="0" noProof="0" dirty="0" smtClean="0"/>
            </a:br>
            <a:r>
              <a:rPr lang="en-GB" sz="2400" baseline="0" noProof="0" dirty="0" smtClean="0"/>
              <a:t>25.4 cm x 14.29cm</a:t>
            </a:r>
            <a:br>
              <a:rPr lang="en-GB" sz="2400" baseline="0" noProof="0" dirty="0" smtClean="0"/>
            </a:br>
            <a:r>
              <a:rPr lang="en-GB" sz="2400" baseline="0" noProof="0" dirty="0" smtClean="0"/>
              <a:t>All slides based off this master will use the *same* image</a:t>
            </a:r>
            <a:endParaRPr lang="en-GB" sz="2400" noProof="0" dirty="0" smtClean="0"/>
          </a:p>
          <a:p>
            <a:pPr marL="0" marR="0" lvl="0" indent="0" fontAlgn="auto">
              <a:spcAft>
                <a:spcPts val="0"/>
              </a:spcAft>
              <a:buNone/>
              <a:tabLst/>
            </a:pPr>
            <a:endParaRPr lang="en-GB" sz="2400" noProof="0" dirty="0"/>
          </a:p>
        </p:txBody>
      </p:sp>
      <p:pic>
        <p:nvPicPr>
          <p:cNvPr id="13" name="Picture 12" descr="2013_Jisc_Logo_RGB300(26m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8000" y="624"/>
            <a:ext cx="1247651" cy="727457"/>
          </a:xfrm>
          <a:prstGeom prst="rect">
            <a:avLst/>
          </a:prstGeom>
        </p:spPr>
      </p:pic>
      <p:sp>
        <p:nvSpPr>
          <p:cNvPr id="18" name="Rectangle 9"/>
          <p:cNvSpPr>
            <a:spLocks noChangeArrowheads="1"/>
          </p:cNvSpPr>
          <p:nvPr userDrawn="1"/>
        </p:nvSpPr>
        <p:spPr bwMode="auto">
          <a:xfrm>
            <a:off x="1671475" y="4436684"/>
            <a:ext cx="10520525" cy="1200000"/>
          </a:xfrm>
          <a:prstGeom prst="rect">
            <a:avLst/>
          </a:prstGeom>
          <a:solidFill>
            <a:srgbClr val="E04A10"/>
          </a:solidFill>
          <a:ln>
            <a:noFill/>
          </a:ln>
          <a:extLst/>
        </p:spPr>
        <p:txBody>
          <a:bodyPr vert="horz" wrap="square" lIns="91440" tIns="45720" rIns="91440" bIns="45720" numCol="1" anchor="t" anchorCtr="0" compatLnSpc="1">
            <a:prstTxWarp prst="textNoShape">
              <a:avLst/>
            </a:prstTxWarp>
          </a:bodyPr>
          <a:lstStyle/>
          <a:p>
            <a:pPr marL="0" marR="0" lvl="0" indent="0" algn="l"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9" name="Rectangle 7"/>
          <p:cNvSpPr>
            <a:spLocks noChangeArrowheads="1"/>
          </p:cNvSpPr>
          <p:nvPr userDrawn="1"/>
        </p:nvSpPr>
        <p:spPr bwMode="auto">
          <a:xfrm>
            <a:off x="2" y="4341285"/>
            <a:ext cx="1534583" cy="1200151"/>
          </a:xfrm>
          <a:prstGeom prst="rect">
            <a:avLst/>
          </a:prstGeom>
          <a:solidFill>
            <a:srgbClr val="E04A10"/>
          </a:solidFill>
          <a:ln>
            <a:noFill/>
          </a:ln>
          <a:effectLs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0" name="Parallelogram 19"/>
          <p:cNvSpPr/>
          <p:nvPr userDrawn="1"/>
        </p:nvSpPr>
        <p:spPr>
          <a:xfrm rot="16200000">
            <a:off x="958852" y="4917018"/>
            <a:ext cx="1295400" cy="143933"/>
          </a:xfrm>
          <a:prstGeom prst="parallelogram">
            <a:avLst>
              <a:gd name="adj" fmla="val 64812"/>
            </a:avLst>
          </a:prstGeom>
          <a:solidFill>
            <a:srgbClr val="9F3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p>
        </p:txBody>
      </p:sp>
      <p:sp>
        <p:nvSpPr>
          <p:cNvPr id="15" name="Date Placeholder 3"/>
          <p:cNvSpPr>
            <a:spLocks noGrp="1"/>
          </p:cNvSpPr>
          <p:nvPr>
            <p:ph type="dt" sz="half" idx="2"/>
          </p:nvPr>
        </p:nvSpPr>
        <p:spPr>
          <a:xfrm>
            <a:off x="301625" y="4717412"/>
            <a:ext cx="1042459" cy="199605"/>
          </a:xfrm>
          <a:prstGeom prst="rect">
            <a:avLst/>
          </a:prstGeom>
        </p:spPr>
        <p:txBody>
          <a:bodyPr vert="horz" lIns="0" tIns="0" rIns="0" bIns="0" rtlCol="0" anchor="t" anchorCtr="0"/>
          <a:lstStyle>
            <a:lvl1pPr algn="r">
              <a:defRPr sz="1600">
                <a:solidFill>
                  <a:schemeClr val="bg1"/>
                </a:solidFill>
              </a:defRPr>
            </a:lvl1pPr>
          </a:lstStyle>
          <a:p>
            <a:fld id="{9495492D-673E-47A9-8B84-F4635378515C}" type="datetime1">
              <a:rPr lang="en-GB" noProof="0" smtClean="0"/>
              <a:t>20/06/2016</a:t>
            </a:fld>
            <a:endParaRPr lang="en-GB" noProof="0" dirty="0"/>
          </a:p>
        </p:txBody>
      </p:sp>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17" name="Text Placeholder 6"/>
          <p:cNvSpPr>
            <a:spLocks noGrp="1"/>
          </p:cNvSpPr>
          <p:nvPr>
            <p:ph type="body" sz="quarter" idx="13" hasCustomPrompt="1"/>
          </p:nvPr>
        </p:nvSpPr>
        <p:spPr>
          <a:xfrm>
            <a:off x="1824567" y="5163866"/>
            <a:ext cx="8832851" cy="258532"/>
          </a:xfrm>
          <a:prstGeom prst="rect">
            <a:avLst/>
          </a:prstGeom>
        </p:spPr>
        <p:txBody>
          <a:bodyPr lIns="0" tIns="0" rIns="0" bIns="0">
            <a:noAutofit/>
          </a:bodyPr>
          <a:lstStyle>
            <a:lvl1pPr marL="0" indent="0">
              <a:buNone/>
              <a:defRPr sz="1867">
                <a:solidFill>
                  <a:schemeClr val="bg1"/>
                </a:solidFill>
              </a:defRPr>
            </a:lvl1pPr>
            <a:lvl2pPr marL="287993" indent="0">
              <a:buNone/>
              <a:defRPr sz="1400"/>
            </a:lvl2pPr>
            <a:lvl3pPr marL="575986" indent="0">
              <a:buNone/>
              <a:defRPr sz="1400"/>
            </a:lvl3pPr>
            <a:lvl4pPr marL="863978" indent="0">
              <a:buNone/>
              <a:defRPr sz="1400"/>
            </a:lvl4pPr>
            <a:lvl5pPr marL="1151971" indent="0">
              <a:buNone/>
              <a:defRPr sz="1400"/>
            </a:lvl5pPr>
          </a:lstStyle>
          <a:p>
            <a:pPr lvl="0"/>
            <a:r>
              <a:rPr lang="en-GB" noProof="0" dirty="0" smtClean="0"/>
              <a:t>Click to add presentation subtitle</a:t>
            </a:r>
            <a:endParaRPr lang="en-GB" noProof="0" dirty="0"/>
          </a:p>
        </p:txBody>
      </p:sp>
    </p:spTree>
    <p:extLst>
      <p:ext uri="{BB962C8B-B14F-4D97-AF65-F5344CB8AC3E}">
        <p14:creationId xmlns:p14="http://schemas.microsoft.com/office/powerpoint/2010/main" val="112010869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Jisc Address">
    <p:spTree>
      <p:nvGrpSpPr>
        <p:cNvPr id="1" name=""/>
        <p:cNvGrpSpPr/>
        <p:nvPr/>
      </p:nvGrpSpPr>
      <p:grpSpPr>
        <a:xfrm>
          <a:off x="0" y="0"/>
          <a:ext cx="0" cy="0"/>
          <a:chOff x="0" y="0"/>
          <a:chExt cx="0" cy="0"/>
        </a:xfrm>
      </p:grpSpPr>
      <p:pic>
        <p:nvPicPr>
          <p:cNvPr id="18" name="Picture 17" descr="shutterstock_129615650_handphone(tomedit3).jpg"/>
          <p:cNvPicPr>
            <a:picLocks noChangeAspect="1"/>
          </p:cNvPicPr>
          <p:nvPr userDrawn="1"/>
        </p:nvPicPr>
        <p:blipFill rotWithShape="1">
          <a:blip r:embed="rId2">
            <a:extLst>
              <a:ext uri="{28A0092B-C50C-407E-A947-70E740481C1C}">
                <a14:useLocalDpi xmlns:a14="http://schemas.microsoft.com/office/drawing/2010/main" val="0"/>
              </a:ext>
            </a:extLst>
          </a:blip>
          <a:srcRect l="8269" t="-1" b="18371"/>
          <a:stretch/>
        </p:blipFill>
        <p:spPr>
          <a:xfrm>
            <a:off x="6095999" y="1198461"/>
            <a:ext cx="5800724" cy="5659540"/>
          </a:xfrm>
          <a:prstGeom prst="rect">
            <a:avLst/>
          </a:prstGeom>
        </p:spPr>
      </p:pic>
      <p:sp>
        <p:nvSpPr>
          <p:cNvPr id="2" name="Title 1"/>
          <p:cNvSpPr>
            <a:spLocks noGrp="1"/>
          </p:cNvSpPr>
          <p:nvPr>
            <p:ph type="title"/>
          </p:nvPr>
        </p:nvSpPr>
        <p:spPr/>
        <p:txBody>
          <a:bodyPr/>
          <a:lstStyle/>
          <a:p>
            <a:r>
              <a:rPr lang="en-US" noProof="0" smtClean="0"/>
              <a:t>Click to edit Master title style</a:t>
            </a:r>
            <a:endParaRPr lang="en-GB" noProof="0" dirty="0"/>
          </a:p>
        </p:txBody>
      </p:sp>
      <p:grpSp>
        <p:nvGrpSpPr>
          <p:cNvPr id="11" name="Group 10"/>
          <p:cNvGrpSpPr/>
          <p:nvPr userDrawn="1"/>
        </p:nvGrpSpPr>
        <p:grpSpPr>
          <a:xfrm>
            <a:off x="289676" y="4962457"/>
            <a:ext cx="1257424" cy="396000"/>
            <a:chOff x="3448050" y="5069250"/>
            <a:chExt cx="5467350" cy="396000"/>
          </a:xfrm>
        </p:grpSpPr>
        <p:sp>
          <p:nvSpPr>
            <p:cNvPr id="12" name="TextBox 11"/>
            <p:cNvSpPr txBox="1"/>
            <p:nvPr userDrawn="1"/>
          </p:nvSpPr>
          <p:spPr>
            <a:xfrm>
              <a:off x="3448050" y="5069250"/>
              <a:ext cx="5467350" cy="396000"/>
            </a:xfrm>
            <a:prstGeom prst="rect">
              <a:avLst/>
            </a:prstGeom>
            <a:noFill/>
            <a:ln>
              <a:noFill/>
            </a:ln>
          </p:spPr>
          <p:txBody>
            <a:bodyPr vert="horz" wrap="square" lIns="0" tIns="0" rIns="0" bIns="0" rtlCol="0" anchor="t" anchorCtr="0">
              <a:noAutofit/>
            </a:bodyPr>
            <a:lstStyle/>
            <a:p>
              <a:r>
                <a:rPr lang="en-GB" sz="2400" b="1" noProof="0" dirty="0" smtClean="0">
                  <a:solidFill>
                    <a:schemeClr val="accent1"/>
                  </a:solidFill>
                </a:rPr>
                <a:t>jisc.ac.uk</a:t>
              </a:r>
              <a:endParaRPr lang="en-GB" sz="2400" b="1" noProof="0" dirty="0">
                <a:solidFill>
                  <a:schemeClr val="accent1"/>
                </a:solidFill>
              </a:endParaRPr>
            </a:p>
          </p:txBody>
        </p:sp>
        <p:sp>
          <p:nvSpPr>
            <p:cNvPr id="13" name="Rectangle 12">
              <a:hlinkClick r:id="rId3"/>
            </p:cNvPr>
            <p:cNvSpPr/>
            <p:nvPr userDrawn="1"/>
          </p:nvSpPr>
          <p:spPr>
            <a:xfrm>
              <a:off x="3448050" y="5069250"/>
              <a:ext cx="5467350"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1351" noProof="0" dirty="0"/>
            </a:p>
          </p:txBody>
        </p:sp>
      </p:grpSp>
      <p:sp>
        <p:nvSpPr>
          <p:cNvPr id="15" name="Text Placeholder 13"/>
          <p:cNvSpPr>
            <a:spLocks noGrp="1"/>
          </p:cNvSpPr>
          <p:nvPr>
            <p:ph type="body" sz="quarter" idx="15" hasCustomPrompt="1"/>
          </p:nvPr>
        </p:nvSpPr>
        <p:spPr>
          <a:xfrm>
            <a:off x="287869" y="1172634"/>
            <a:ext cx="5471583" cy="332399"/>
          </a:xfrm>
          <a:prstGeom prst="rect">
            <a:avLst/>
          </a:prstGeom>
          <a:noFill/>
        </p:spPr>
        <p:txBody>
          <a:bodyPr lIns="0" tIns="0" rIns="0" bIns="0">
            <a:noAutofit/>
          </a:bodyPr>
          <a:lstStyle>
            <a:lvl1pPr marL="0" indent="0">
              <a:buNone/>
              <a:defRPr sz="2400" b="0" baseline="0"/>
            </a:lvl1pPr>
          </a:lstStyle>
          <a:p>
            <a:pPr lvl="0"/>
            <a:r>
              <a:rPr lang="en-GB" noProof="0" dirty="0" smtClean="0"/>
              <a:t>Click to add presenter name</a:t>
            </a:r>
            <a:endParaRPr lang="en-GB" noProof="0" dirty="0"/>
          </a:p>
        </p:txBody>
      </p:sp>
      <p:sp>
        <p:nvSpPr>
          <p:cNvPr id="16" name="Text Placeholder 13"/>
          <p:cNvSpPr>
            <a:spLocks noGrp="1"/>
          </p:cNvSpPr>
          <p:nvPr>
            <p:ph type="body" sz="quarter" idx="16" hasCustomPrompt="1"/>
          </p:nvPr>
        </p:nvSpPr>
        <p:spPr>
          <a:xfrm>
            <a:off x="287869" y="1587990"/>
            <a:ext cx="5471583" cy="332399"/>
          </a:xfrm>
          <a:prstGeom prst="rect">
            <a:avLst/>
          </a:prstGeom>
          <a:noFill/>
        </p:spPr>
        <p:txBody>
          <a:bodyPr lIns="0" tIns="0" rIns="0" bIns="0">
            <a:noAutofit/>
          </a:bodyPr>
          <a:lstStyle>
            <a:lvl1pPr marL="0" indent="0">
              <a:buNone/>
              <a:defRPr sz="2400" b="0" baseline="0"/>
            </a:lvl1pPr>
          </a:lstStyle>
          <a:p>
            <a:pPr lvl="0"/>
            <a:r>
              <a:rPr lang="en-GB" noProof="0" dirty="0" smtClean="0"/>
              <a:t>Click to add presenter job title</a:t>
            </a:r>
            <a:endParaRPr lang="en-GB" noProof="0" dirty="0"/>
          </a:p>
        </p:txBody>
      </p:sp>
      <p:sp>
        <p:nvSpPr>
          <p:cNvPr id="17" name="Text Placeholder 13"/>
          <p:cNvSpPr>
            <a:spLocks noGrp="1"/>
          </p:cNvSpPr>
          <p:nvPr>
            <p:ph type="body" sz="quarter" idx="17" hasCustomPrompt="1"/>
          </p:nvPr>
        </p:nvSpPr>
        <p:spPr>
          <a:xfrm>
            <a:off x="287869" y="2407423"/>
            <a:ext cx="5471583" cy="332399"/>
          </a:xfrm>
          <a:prstGeom prst="rect">
            <a:avLst/>
          </a:prstGeom>
          <a:noFill/>
        </p:spPr>
        <p:txBody>
          <a:bodyPr lIns="0" tIns="0" rIns="0" bIns="0">
            <a:noAutofit/>
          </a:bodyPr>
          <a:lstStyle>
            <a:lvl1pPr marL="0" indent="0">
              <a:buNone/>
              <a:defRPr sz="2400" b="1" baseline="0">
                <a:solidFill>
                  <a:schemeClr val="accent1"/>
                </a:solidFill>
              </a:defRPr>
            </a:lvl1pPr>
          </a:lstStyle>
          <a:p>
            <a:pPr lvl="0"/>
            <a:r>
              <a:rPr lang="en-GB" noProof="0" dirty="0" smtClean="0"/>
              <a:t>Click to add email@jisc.ac.uk</a:t>
            </a:r>
            <a:endParaRPr lang="en-GB" noProof="0" dirty="0"/>
          </a:p>
        </p:txBody>
      </p:sp>
      <p:cxnSp>
        <p:nvCxnSpPr>
          <p:cNvPr id="22" name="Straight Connector 21"/>
          <p:cNvCxnSpPr/>
          <p:nvPr userDrawn="1"/>
        </p:nvCxnSpPr>
        <p:spPr>
          <a:xfrm>
            <a:off x="287870" y="3000256"/>
            <a:ext cx="6144681"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
        <p:nvSpPr>
          <p:cNvPr id="28" name="TextBox 27"/>
          <p:cNvSpPr txBox="1"/>
          <p:nvPr userDrawn="1"/>
        </p:nvSpPr>
        <p:spPr>
          <a:xfrm>
            <a:off x="287869" y="3207181"/>
            <a:ext cx="5471583" cy="369332"/>
          </a:xfrm>
          <a:prstGeom prst="rect">
            <a:avLst/>
          </a:prstGeom>
          <a:noFill/>
        </p:spPr>
        <p:txBody>
          <a:bodyPr wrap="square" lIns="0" tIns="0" rIns="0" bIns="0" rtlCol="0">
            <a:noAutofit/>
          </a:bodyPr>
          <a:lstStyle/>
          <a:p>
            <a:r>
              <a:rPr lang="en-GB" sz="2400" noProof="0" dirty="0" smtClean="0"/>
              <a:t>One Castlepark Tower Hill Bristol BS2 0JA</a:t>
            </a:r>
          </a:p>
        </p:txBody>
      </p:sp>
      <p:sp>
        <p:nvSpPr>
          <p:cNvPr id="32" name="TextBox 31"/>
          <p:cNvSpPr txBox="1"/>
          <p:nvPr userDrawn="1"/>
        </p:nvSpPr>
        <p:spPr>
          <a:xfrm>
            <a:off x="287868" y="4513457"/>
            <a:ext cx="4062449" cy="369332"/>
          </a:xfrm>
          <a:prstGeom prst="rect">
            <a:avLst/>
          </a:prstGeom>
          <a:noFill/>
        </p:spPr>
        <p:txBody>
          <a:bodyPr wrap="square" lIns="0" tIns="0" rIns="0" bIns="0" rtlCol="0">
            <a:noAutofit/>
          </a:bodyPr>
          <a:lstStyle/>
          <a:p>
            <a:r>
              <a:rPr lang="en-GB" sz="2400" b="1" noProof="0" dirty="0" smtClean="0">
                <a:solidFill>
                  <a:schemeClr val="accent1"/>
                </a:solidFill>
              </a:rPr>
              <a:t>customerservices@jisc.ac.uk</a:t>
            </a:r>
            <a:endParaRPr lang="en-GB" sz="2400" b="1" noProof="0" dirty="0">
              <a:solidFill>
                <a:schemeClr val="accent1"/>
              </a:solidFill>
            </a:endParaRPr>
          </a:p>
        </p:txBody>
      </p:sp>
      <p:sp>
        <p:nvSpPr>
          <p:cNvPr id="8" name="Rectangle 7"/>
          <p:cNvSpPr/>
          <p:nvPr userDrawn="1"/>
        </p:nvSpPr>
        <p:spPr>
          <a:xfrm>
            <a:off x="287867" y="3659547"/>
            <a:ext cx="2034981" cy="369332"/>
          </a:xfrm>
          <a:prstGeom prst="rect">
            <a:avLst/>
          </a:prstGeom>
        </p:spPr>
        <p:txBody>
          <a:bodyPr wrap="none" lIns="0" tIns="0" rIns="0" bIns="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2C3841"/>
                </a:solidFill>
                <a:effectLst/>
                <a:uLnTx/>
                <a:uFillTx/>
                <a:latin typeface="+mn-lt"/>
                <a:ea typeface="+mn-ea"/>
                <a:cs typeface="+mn-cs"/>
              </a:rPr>
              <a:t>T 020 3697 5800</a:t>
            </a:r>
            <a:endParaRPr kumimoji="0" lang="en-GB" sz="2400" b="0" i="0" u="none" strike="noStrike" kern="1200" cap="none" spc="0" normalizeH="0" baseline="0" noProof="0" dirty="0">
              <a:ln>
                <a:noFill/>
              </a:ln>
              <a:solidFill>
                <a:srgbClr val="2C3841"/>
              </a:solidFill>
              <a:effectLst/>
              <a:uLnTx/>
              <a:uFillTx/>
              <a:latin typeface="+mn-lt"/>
              <a:ea typeface="+mn-ea"/>
              <a:cs typeface="+mn-cs"/>
            </a:endParaRPr>
          </a:p>
        </p:txBody>
      </p:sp>
      <p:cxnSp>
        <p:nvCxnSpPr>
          <p:cNvPr id="21" name="Straight Connector 20"/>
          <p:cNvCxnSpPr/>
          <p:nvPr userDrawn="1"/>
        </p:nvCxnSpPr>
        <p:spPr>
          <a:xfrm>
            <a:off x="288133" y="6497039"/>
            <a:ext cx="1161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
        <p:nvSpPr>
          <p:cNvPr id="3" name="Date Placeholder 2"/>
          <p:cNvSpPr>
            <a:spLocks noGrp="1"/>
          </p:cNvSpPr>
          <p:nvPr>
            <p:ph type="dt" sz="half" idx="18"/>
          </p:nvPr>
        </p:nvSpPr>
        <p:spPr/>
        <p:txBody>
          <a:bodyPr/>
          <a:lstStyle/>
          <a:p>
            <a:fld id="{4D423C23-07EB-4DF3-80A5-AFD034531C0F}" type="datetime1">
              <a:rPr lang="en-GB" noProof="0" smtClean="0"/>
              <a:t>20/06/2016</a:t>
            </a:fld>
            <a:endParaRPr lang="en-GB" noProof="0" dirty="0"/>
          </a:p>
        </p:txBody>
      </p:sp>
      <p:sp>
        <p:nvSpPr>
          <p:cNvPr id="4" name="Footer Placeholder 3"/>
          <p:cNvSpPr>
            <a:spLocks noGrp="1"/>
          </p:cNvSpPr>
          <p:nvPr>
            <p:ph type="ftr" sz="quarter" idx="19"/>
          </p:nvPr>
        </p:nvSpPr>
        <p:spPr/>
        <p:txBody>
          <a:bodyPr/>
          <a:lstStyle/>
          <a:p>
            <a:r>
              <a:rPr lang="en-GB" noProof="0" smtClean="0"/>
              <a:t>Title of presentation (Insert &gt; Header &amp; Footer &gt; Slide &gt; Footer &gt; Apply to all)</a:t>
            </a:r>
            <a:endParaRPr lang="en-GB" noProof="0" dirty="0"/>
          </a:p>
        </p:txBody>
      </p:sp>
      <p:sp>
        <p:nvSpPr>
          <p:cNvPr id="5" name="Slide Number Placeholder 4"/>
          <p:cNvSpPr>
            <a:spLocks noGrp="1"/>
          </p:cNvSpPr>
          <p:nvPr>
            <p:ph type="sldNum" sz="quarter" idx="20"/>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3903917483"/>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Jisc Address + CC-BY-NC-ND">
    <p:spTree>
      <p:nvGrpSpPr>
        <p:cNvPr id="1" name=""/>
        <p:cNvGrpSpPr/>
        <p:nvPr/>
      </p:nvGrpSpPr>
      <p:grpSpPr>
        <a:xfrm>
          <a:off x="0" y="0"/>
          <a:ext cx="0" cy="0"/>
          <a:chOff x="0" y="0"/>
          <a:chExt cx="0" cy="0"/>
        </a:xfrm>
      </p:grpSpPr>
      <p:pic>
        <p:nvPicPr>
          <p:cNvPr id="23" name="Picture 22" descr="shutterstock_129615650_handphone(tomedit3).jpg"/>
          <p:cNvPicPr>
            <a:picLocks noChangeAspect="1"/>
          </p:cNvPicPr>
          <p:nvPr userDrawn="1"/>
        </p:nvPicPr>
        <p:blipFill rotWithShape="1">
          <a:blip r:embed="rId2">
            <a:extLst>
              <a:ext uri="{28A0092B-C50C-407E-A947-70E740481C1C}">
                <a14:useLocalDpi xmlns:a14="http://schemas.microsoft.com/office/drawing/2010/main" val="0"/>
              </a:ext>
            </a:extLst>
          </a:blip>
          <a:srcRect l="8269" t="-1" b="18371"/>
          <a:stretch/>
        </p:blipFill>
        <p:spPr>
          <a:xfrm>
            <a:off x="6095999" y="1198461"/>
            <a:ext cx="5800724" cy="5659540"/>
          </a:xfrm>
          <a:prstGeom prst="rect">
            <a:avLst/>
          </a:prstGeom>
        </p:spPr>
      </p:pic>
      <p:sp>
        <p:nvSpPr>
          <p:cNvPr id="2" name="Title 1"/>
          <p:cNvSpPr>
            <a:spLocks noGrp="1"/>
          </p:cNvSpPr>
          <p:nvPr>
            <p:ph type="title"/>
          </p:nvPr>
        </p:nvSpPr>
        <p:spPr/>
        <p:txBody>
          <a:bodyPr/>
          <a:lstStyle/>
          <a:p>
            <a:r>
              <a:rPr lang="en-US" noProof="0" smtClean="0"/>
              <a:t>Click to edit Master title style</a:t>
            </a:r>
            <a:endParaRPr lang="en-GB" noProof="0" dirty="0"/>
          </a:p>
        </p:txBody>
      </p:sp>
      <p:grpSp>
        <p:nvGrpSpPr>
          <p:cNvPr id="11" name="Group 10"/>
          <p:cNvGrpSpPr/>
          <p:nvPr userDrawn="1"/>
        </p:nvGrpSpPr>
        <p:grpSpPr>
          <a:xfrm>
            <a:off x="289676" y="4962457"/>
            <a:ext cx="1257424" cy="396000"/>
            <a:chOff x="3448050" y="5069250"/>
            <a:chExt cx="5467350" cy="396000"/>
          </a:xfrm>
        </p:grpSpPr>
        <p:sp>
          <p:nvSpPr>
            <p:cNvPr id="12" name="TextBox 11"/>
            <p:cNvSpPr txBox="1"/>
            <p:nvPr userDrawn="1"/>
          </p:nvSpPr>
          <p:spPr>
            <a:xfrm>
              <a:off x="3448050" y="5069250"/>
              <a:ext cx="5467350" cy="396000"/>
            </a:xfrm>
            <a:prstGeom prst="rect">
              <a:avLst/>
            </a:prstGeom>
            <a:noFill/>
            <a:ln>
              <a:noFill/>
            </a:ln>
          </p:spPr>
          <p:txBody>
            <a:bodyPr vert="horz" wrap="square" lIns="0" tIns="0" rIns="0" bIns="0" rtlCol="0" anchor="t" anchorCtr="0">
              <a:noAutofit/>
            </a:bodyPr>
            <a:lstStyle/>
            <a:p>
              <a:r>
                <a:rPr lang="en-GB" sz="2400" b="1" noProof="0" dirty="0" smtClean="0">
                  <a:solidFill>
                    <a:schemeClr val="accent1"/>
                  </a:solidFill>
                </a:rPr>
                <a:t>jisc.ac.uk</a:t>
              </a:r>
              <a:endParaRPr lang="en-GB" sz="2400" b="1" noProof="0" dirty="0">
                <a:solidFill>
                  <a:schemeClr val="accent1"/>
                </a:solidFill>
              </a:endParaRPr>
            </a:p>
          </p:txBody>
        </p:sp>
        <p:sp>
          <p:nvSpPr>
            <p:cNvPr id="13" name="Rectangle 12">
              <a:hlinkClick r:id="rId3"/>
            </p:cNvPr>
            <p:cNvSpPr/>
            <p:nvPr userDrawn="1"/>
          </p:nvSpPr>
          <p:spPr>
            <a:xfrm>
              <a:off x="3448050" y="5069250"/>
              <a:ext cx="5467350"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1351" noProof="0" dirty="0"/>
            </a:p>
          </p:txBody>
        </p:sp>
      </p:grpSp>
      <p:sp>
        <p:nvSpPr>
          <p:cNvPr id="15" name="Text Placeholder 13"/>
          <p:cNvSpPr>
            <a:spLocks noGrp="1"/>
          </p:cNvSpPr>
          <p:nvPr>
            <p:ph type="body" sz="quarter" idx="15" hasCustomPrompt="1"/>
          </p:nvPr>
        </p:nvSpPr>
        <p:spPr>
          <a:xfrm>
            <a:off x="287869" y="1172634"/>
            <a:ext cx="5471583" cy="332399"/>
          </a:xfrm>
          <a:prstGeom prst="rect">
            <a:avLst/>
          </a:prstGeom>
          <a:noFill/>
        </p:spPr>
        <p:txBody>
          <a:bodyPr lIns="0" tIns="0" rIns="0" bIns="0">
            <a:noAutofit/>
          </a:bodyPr>
          <a:lstStyle>
            <a:lvl1pPr marL="0" indent="0">
              <a:buNone/>
              <a:defRPr sz="2400" b="0" baseline="0"/>
            </a:lvl1pPr>
          </a:lstStyle>
          <a:p>
            <a:pPr lvl="0"/>
            <a:r>
              <a:rPr lang="en-GB" noProof="0" dirty="0" smtClean="0"/>
              <a:t>Click to add presenter name</a:t>
            </a:r>
            <a:endParaRPr lang="en-GB" noProof="0" dirty="0"/>
          </a:p>
        </p:txBody>
      </p:sp>
      <p:sp>
        <p:nvSpPr>
          <p:cNvPr id="16" name="Text Placeholder 13"/>
          <p:cNvSpPr>
            <a:spLocks noGrp="1"/>
          </p:cNvSpPr>
          <p:nvPr>
            <p:ph type="body" sz="quarter" idx="16" hasCustomPrompt="1"/>
          </p:nvPr>
        </p:nvSpPr>
        <p:spPr>
          <a:xfrm>
            <a:off x="287869" y="1587990"/>
            <a:ext cx="5471583" cy="332399"/>
          </a:xfrm>
          <a:prstGeom prst="rect">
            <a:avLst/>
          </a:prstGeom>
          <a:noFill/>
        </p:spPr>
        <p:txBody>
          <a:bodyPr lIns="0" tIns="0" rIns="0" bIns="0">
            <a:noAutofit/>
          </a:bodyPr>
          <a:lstStyle>
            <a:lvl1pPr marL="0" indent="0">
              <a:buNone/>
              <a:defRPr sz="2400" b="0" baseline="0"/>
            </a:lvl1pPr>
          </a:lstStyle>
          <a:p>
            <a:pPr lvl="0"/>
            <a:r>
              <a:rPr lang="en-GB" noProof="0" dirty="0" smtClean="0"/>
              <a:t>Click to add presenter job title</a:t>
            </a:r>
            <a:endParaRPr lang="en-GB" noProof="0" dirty="0"/>
          </a:p>
        </p:txBody>
      </p:sp>
      <p:sp>
        <p:nvSpPr>
          <p:cNvPr id="17" name="Text Placeholder 13"/>
          <p:cNvSpPr>
            <a:spLocks noGrp="1"/>
          </p:cNvSpPr>
          <p:nvPr>
            <p:ph type="body" sz="quarter" idx="17" hasCustomPrompt="1"/>
          </p:nvPr>
        </p:nvSpPr>
        <p:spPr>
          <a:xfrm>
            <a:off x="287869" y="2407423"/>
            <a:ext cx="5471583" cy="332399"/>
          </a:xfrm>
          <a:prstGeom prst="rect">
            <a:avLst/>
          </a:prstGeom>
          <a:noFill/>
        </p:spPr>
        <p:txBody>
          <a:bodyPr lIns="0" tIns="0" rIns="0" bIns="0">
            <a:noAutofit/>
          </a:bodyPr>
          <a:lstStyle>
            <a:lvl1pPr marL="0" indent="0">
              <a:buNone/>
              <a:defRPr sz="2400" b="1" baseline="0">
                <a:solidFill>
                  <a:schemeClr val="accent1"/>
                </a:solidFill>
              </a:defRPr>
            </a:lvl1pPr>
          </a:lstStyle>
          <a:p>
            <a:pPr lvl="0"/>
            <a:r>
              <a:rPr lang="en-GB" noProof="0" dirty="0" smtClean="0"/>
              <a:t>Click to add email@jisc.ac.uk</a:t>
            </a:r>
            <a:endParaRPr lang="en-GB" noProof="0" dirty="0"/>
          </a:p>
        </p:txBody>
      </p:sp>
      <p:cxnSp>
        <p:nvCxnSpPr>
          <p:cNvPr id="22" name="Straight Connector 21"/>
          <p:cNvCxnSpPr/>
          <p:nvPr userDrawn="1"/>
        </p:nvCxnSpPr>
        <p:spPr>
          <a:xfrm>
            <a:off x="287870" y="3000256"/>
            <a:ext cx="6144681"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
        <p:nvSpPr>
          <p:cNvPr id="28" name="TextBox 27"/>
          <p:cNvSpPr txBox="1"/>
          <p:nvPr userDrawn="1"/>
        </p:nvSpPr>
        <p:spPr>
          <a:xfrm>
            <a:off x="287869" y="3207181"/>
            <a:ext cx="5471583" cy="369332"/>
          </a:xfrm>
          <a:prstGeom prst="rect">
            <a:avLst/>
          </a:prstGeom>
          <a:noFill/>
        </p:spPr>
        <p:txBody>
          <a:bodyPr wrap="square" lIns="0" tIns="0" rIns="0" bIns="0" rtlCol="0">
            <a:noAutofit/>
          </a:bodyPr>
          <a:lstStyle/>
          <a:p>
            <a:r>
              <a:rPr lang="en-GB" sz="2400" noProof="0" dirty="0" smtClean="0"/>
              <a:t>One Castlepark Tower Hill Bristol BS2 0JA</a:t>
            </a:r>
          </a:p>
        </p:txBody>
      </p:sp>
      <p:sp>
        <p:nvSpPr>
          <p:cNvPr id="32" name="TextBox 31"/>
          <p:cNvSpPr txBox="1"/>
          <p:nvPr userDrawn="1"/>
        </p:nvSpPr>
        <p:spPr>
          <a:xfrm>
            <a:off x="287868" y="4513457"/>
            <a:ext cx="4062449" cy="369332"/>
          </a:xfrm>
          <a:prstGeom prst="rect">
            <a:avLst/>
          </a:prstGeom>
          <a:noFill/>
        </p:spPr>
        <p:txBody>
          <a:bodyPr wrap="square" lIns="0" tIns="0" rIns="0" bIns="0" rtlCol="0">
            <a:noAutofit/>
          </a:bodyPr>
          <a:lstStyle/>
          <a:p>
            <a:r>
              <a:rPr lang="en-GB" sz="2400" b="1" noProof="0" dirty="0" smtClean="0">
                <a:solidFill>
                  <a:schemeClr val="accent1"/>
                </a:solidFill>
              </a:rPr>
              <a:t>customerservices@jisc.ac.uk</a:t>
            </a:r>
            <a:endParaRPr lang="en-GB" sz="2400" b="1" noProof="0" dirty="0">
              <a:solidFill>
                <a:schemeClr val="accent1"/>
              </a:solidFill>
            </a:endParaRPr>
          </a:p>
        </p:txBody>
      </p:sp>
      <p:sp>
        <p:nvSpPr>
          <p:cNvPr id="8" name="Rectangle 7"/>
          <p:cNvSpPr/>
          <p:nvPr userDrawn="1"/>
        </p:nvSpPr>
        <p:spPr>
          <a:xfrm>
            <a:off x="287867" y="3659547"/>
            <a:ext cx="2034981" cy="369332"/>
          </a:xfrm>
          <a:prstGeom prst="rect">
            <a:avLst/>
          </a:prstGeom>
        </p:spPr>
        <p:txBody>
          <a:bodyPr wrap="none" lIns="0" tIns="0" rIns="0" bIns="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2C3841"/>
                </a:solidFill>
                <a:effectLst/>
                <a:uLnTx/>
                <a:uFillTx/>
                <a:latin typeface="+mn-lt"/>
                <a:ea typeface="+mn-ea"/>
                <a:cs typeface="+mn-cs"/>
              </a:rPr>
              <a:t>T 020 3697 5800</a:t>
            </a:r>
            <a:endParaRPr kumimoji="0" lang="en-GB" sz="2400" b="0" i="0" u="none" strike="noStrike" kern="1200" cap="none" spc="0" normalizeH="0" baseline="0" noProof="0" dirty="0">
              <a:ln>
                <a:noFill/>
              </a:ln>
              <a:solidFill>
                <a:srgbClr val="2C3841"/>
              </a:solidFill>
              <a:effectLst/>
              <a:uLnTx/>
              <a:uFillTx/>
              <a:latin typeface="+mn-lt"/>
              <a:ea typeface="+mn-ea"/>
              <a:cs typeface="+mn-cs"/>
            </a:endParaRPr>
          </a:p>
        </p:txBody>
      </p:sp>
      <p:pic>
        <p:nvPicPr>
          <p:cNvPr id="18" name="Picture 17"/>
          <p:cNvPicPr>
            <a:picLocks noChangeAspect="1"/>
          </p:cNvPicPr>
          <p:nvPr userDrawn="1"/>
        </p:nvPicPr>
        <p:blipFill>
          <a:blip r:embed="rId4"/>
          <a:stretch>
            <a:fillRect/>
          </a:stretch>
        </p:blipFill>
        <p:spPr>
          <a:xfrm>
            <a:off x="287868" y="5956126"/>
            <a:ext cx="958851" cy="335479"/>
          </a:xfrm>
          <a:prstGeom prst="rect">
            <a:avLst/>
          </a:prstGeom>
        </p:spPr>
      </p:pic>
      <p:sp>
        <p:nvSpPr>
          <p:cNvPr id="19" name="Text Placeholder 3"/>
          <p:cNvSpPr txBox="1">
            <a:spLocks/>
          </p:cNvSpPr>
          <p:nvPr userDrawn="1"/>
        </p:nvSpPr>
        <p:spPr>
          <a:xfrm>
            <a:off x="1306735" y="6076529"/>
            <a:ext cx="4333183" cy="110800"/>
          </a:xfrm>
          <a:prstGeom prst="rect">
            <a:avLst/>
          </a:prstGeom>
        </p:spPr>
        <p:txBody>
          <a:bodyPr lIns="0" tIns="0" rIns="0" bIns="0" anchor="ctr" anchorCtr="0">
            <a:noAutofit/>
          </a:bodyPr>
          <a:lstStyle>
            <a:lvl1pPr marL="0" indent="0" algn="l" defTabSz="457200" rtl="0" eaLnBrk="1" latinLnBrk="0" hangingPunct="1">
              <a:lnSpc>
                <a:spcPct val="90000"/>
              </a:lnSpc>
              <a:spcBef>
                <a:spcPts val="1200"/>
              </a:spcBef>
              <a:buClr>
                <a:srgbClr val="DE481C"/>
              </a:buClr>
              <a:buSzPct val="120000"/>
              <a:buFont typeface="Lucida Grande"/>
              <a:buNone/>
              <a:defRPr sz="800" kern="1200">
                <a:solidFill>
                  <a:srgbClr val="2C3841"/>
                </a:solidFill>
                <a:latin typeface="+mn-lt"/>
                <a:ea typeface="+mn-ea"/>
                <a:cs typeface="+mn-cs"/>
              </a:defRPr>
            </a:lvl1pPr>
            <a:lvl2pPr marL="457200" indent="0" algn="l" defTabSz="457200" rtl="0" eaLnBrk="1" latinLnBrk="0" hangingPunct="1">
              <a:lnSpc>
                <a:spcPct val="90000"/>
              </a:lnSpc>
              <a:spcBef>
                <a:spcPts val="800"/>
              </a:spcBef>
              <a:buClr>
                <a:srgbClr val="DE481C"/>
              </a:buClr>
              <a:buSzPct val="120000"/>
              <a:buFont typeface="Lucida Grande"/>
              <a:buNone/>
              <a:defRPr sz="1200" kern="1200">
                <a:solidFill>
                  <a:srgbClr val="2C3841"/>
                </a:solidFill>
                <a:latin typeface="+mn-lt"/>
                <a:ea typeface="+mn-ea"/>
                <a:cs typeface="+mn-cs"/>
              </a:defRPr>
            </a:lvl2pPr>
            <a:lvl3pPr marL="914400" indent="0" algn="l" defTabSz="457200" rtl="0" eaLnBrk="1" latinLnBrk="0" hangingPunct="1">
              <a:lnSpc>
                <a:spcPct val="90000"/>
              </a:lnSpc>
              <a:spcBef>
                <a:spcPts val="400"/>
              </a:spcBef>
              <a:buClr>
                <a:srgbClr val="DE481C"/>
              </a:buClr>
              <a:buSzPct val="120000"/>
              <a:buFont typeface="Lucida Grande"/>
              <a:buNone/>
              <a:defRPr sz="1000" kern="1200">
                <a:solidFill>
                  <a:srgbClr val="2C3841"/>
                </a:solidFill>
                <a:latin typeface="+mn-lt"/>
                <a:ea typeface="+mn-ea"/>
                <a:cs typeface="+mn-cs"/>
              </a:defRPr>
            </a:lvl3pPr>
            <a:lvl4pPr marL="1371600" indent="0" algn="l" defTabSz="457200" rtl="0" eaLnBrk="1" latinLnBrk="0" hangingPunct="1">
              <a:lnSpc>
                <a:spcPct val="90000"/>
              </a:lnSpc>
              <a:spcBef>
                <a:spcPts val="400"/>
              </a:spcBef>
              <a:buClr>
                <a:srgbClr val="DE481C"/>
              </a:buClr>
              <a:buSzPct val="120000"/>
              <a:buFont typeface="Lucida Grande"/>
              <a:buNone/>
              <a:defRPr sz="900" kern="1200">
                <a:solidFill>
                  <a:srgbClr val="2C3841"/>
                </a:solidFill>
                <a:latin typeface="+mn-lt"/>
                <a:ea typeface="+mn-ea"/>
                <a:cs typeface="+mn-cs"/>
              </a:defRPr>
            </a:lvl4pPr>
            <a:lvl5pPr marL="1828800" indent="0" algn="l" defTabSz="457200" rtl="0" eaLnBrk="1" latinLnBrk="0" hangingPunct="1">
              <a:lnSpc>
                <a:spcPct val="90000"/>
              </a:lnSpc>
              <a:spcBef>
                <a:spcPts val="400"/>
              </a:spcBef>
              <a:buClr>
                <a:srgbClr val="DE481C"/>
              </a:buClr>
              <a:buSzPct val="120000"/>
              <a:buFont typeface="Lucida Grande"/>
              <a:buNone/>
              <a:defRPr sz="900" kern="1200">
                <a:solidFill>
                  <a:srgbClr val="2C384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GB" sz="1067" noProof="0" dirty="0" smtClean="0"/>
              <a:t>Except where otherwise noted, this work is licensed under CC-BY-NC-ND</a:t>
            </a:r>
          </a:p>
        </p:txBody>
      </p:sp>
      <p:cxnSp>
        <p:nvCxnSpPr>
          <p:cNvPr id="20" name="Straight Connector 19"/>
          <p:cNvCxnSpPr/>
          <p:nvPr userDrawn="1"/>
        </p:nvCxnSpPr>
        <p:spPr>
          <a:xfrm>
            <a:off x="288133" y="6497039"/>
            <a:ext cx="1161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
        <p:nvSpPr>
          <p:cNvPr id="3" name="Date Placeholder 2"/>
          <p:cNvSpPr>
            <a:spLocks noGrp="1"/>
          </p:cNvSpPr>
          <p:nvPr>
            <p:ph type="dt" sz="half" idx="18"/>
          </p:nvPr>
        </p:nvSpPr>
        <p:spPr/>
        <p:txBody>
          <a:bodyPr/>
          <a:lstStyle/>
          <a:p>
            <a:fld id="{36A5A3A5-27EC-475A-9072-7B7CD08D47DF}" type="datetime1">
              <a:rPr lang="en-GB" noProof="0" smtClean="0"/>
              <a:t>20/06/2016</a:t>
            </a:fld>
            <a:endParaRPr lang="en-GB" noProof="0" dirty="0"/>
          </a:p>
        </p:txBody>
      </p:sp>
      <p:sp>
        <p:nvSpPr>
          <p:cNvPr id="4" name="Footer Placeholder 3"/>
          <p:cNvSpPr>
            <a:spLocks noGrp="1"/>
          </p:cNvSpPr>
          <p:nvPr>
            <p:ph type="ftr" sz="quarter" idx="19"/>
          </p:nvPr>
        </p:nvSpPr>
        <p:spPr/>
        <p:txBody>
          <a:bodyPr/>
          <a:lstStyle/>
          <a:p>
            <a:r>
              <a:rPr lang="en-GB" noProof="0" smtClean="0"/>
              <a:t>Title of presentation (Insert &gt; Header &amp; Footer &gt; Slide &gt; Footer &gt; Apply to all)</a:t>
            </a:r>
            <a:endParaRPr lang="en-GB" noProof="0" dirty="0"/>
          </a:p>
        </p:txBody>
      </p:sp>
      <p:sp>
        <p:nvSpPr>
          <p:cNvPr id="5" name="Slide Number Placeholder 4"/>
          <p:cNvSpPr>
            <a:spLocks noGrp="1"/>
          </p:cNvSpPr>
          <p:nvPr>
            <p:ph type="sldNum" sz="quarter" idx="20"/>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2901184920"/>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siness Card">
    <p:spTree>
      <p:nvGrpSpPr>
        <p:cNvPr id="1" name=""/>
        <p:cNvGrpSpPr/>
        <p:nvPr/>
      </p:nvGrpSpPr>
      <p:grpSpPr>
        <a:xfrm>
          <a:off x="0" y="0"/>
          <a:ext cx="0" cy="0"/>
          <a:chOff x="0" y="0"/>
          <a:chExt cx="0" cy="0"/>
        </a:xfrm>
      </p:grpSpPr>
      <p:pic>
        <p:nvPicPr>
          <p:cNvPr id="6" name="Picture 5" descr="deletem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75246"/>
            <a:ext cx="9877425" cy="6082753"/>
          </a:xfrm>
          <a:prstGeom prst="rect">
            <a:avLst/>
          </a:prstGeom>
        </p:spPr>
      </p:pic>
      <p:sp>
        <p:nvSpPr>
          <p:cNvPr id="2" name="Title 1"/>
          <p:cNvSpPr>
            <a:spLocks noGrp="1"/>
          </p:cNvSpPr>
          <p:nvPr>
            <p:ph type="title"/>
          </p:nvPr>
        </p:nvSpPr>
        <p:spPr/>
        <p:txBody>
          <a:bodyPr/>
          <a:lstStyle/>
          <a:p>
            <a:r>
              <a:rPr lang="en-US" noProof="0" smtClean="0"/>
              <a:t>Click to edit Master title style</a:t>
            </a:r>
            <a:endParaRPr lang="en-GB" noProof="0" dirty="0"/>
          </a:p>
        </p:txBody>
      </p:sp>
      <p:grpSp>
        <p:nvGrpSpPr>
          <p:cNvPr id="12" name="Group 11"/>
          <p:cNvGrpSpPr/>
          <p:nvPr userDrawn="1"/>
        </p:nvGrpSpPr>
        <p:grpSpPr>
          <a:xfrm>
            <a:off x="3362325" y="5221732"/>
            <a:ext cx="5172076" cy="396000"/>
            <a:chOff x="3448050" y="5069250"/>
            <a:chExt cx="5467350" cy="396000"/>
          </a:xfrm>
        </p:grpSpPr>
        <p:sp>
          <p:nvSpPr>
            <p:cNvPr id="7" name="TextBox 6"/>
            <p:cNvSpPr txBox="1"/>
            <p:nvPr userDrawn="1"/>
          </p:nvSpPr>
          <p:spPr>
            <a:xfrm>
              <a:off x="3448050" y="5069250"/>
              <a:ext cx="5467350" cy="396000"/>
            </a:xfrm>
            <a:prstGeom prst="rect">
              <a:avLst/>
            </a:prstGeom>
            <a:noFill/>
            <a:ln>
              <a:noFill/>
            </a:ln>
          </p:spPr>
          <p:txBody>
            <a:bodyPr vert="horz" wrap="square" lIns="0" tIns="0" rIns="0" bIns="0" rtlCol="0" anchor="t" anchorCtr="0">
              <a:noAutofit/>
            </a:bodyPr>
            <a:lstStyle/>
            <a:p>
              <a:r>
                <a:rPr lang="en-GB" sz="2400" b="1" noProof="0" dirty="0" smtClean="0">
                  <a:solidFill>
                    <a:schemeClr val="accent1"/>
                  </a:solidFill>
                </a:rPr>
                <a:t>jisc.ac.uk</a:t>
              </a:r>
              <a:endParaRPr lang="en-GB" sz="2400" b="1" noProof="0" dirty="0">
                <a:solidFill>
                  <a:schemeClr val="accent1"/>
                </a:solidFill>
              </a:endParaRPr>
            </a:p>
          </p:txBody>
        </p:sp>
        <p:sp>
          <p:nvSpPr>
            <p:cNvPr id="11" name="Rectangle 10">
              <a:hlinkClick r:id="rId3"/>
            </p:cNvPr>
            <p:cNvSpPr/>
            <p:nvPr userDrawn="1"/>
          </p:nvSpPr>
          <p:spPr>
            <a:xfrm>
              <a:off x="3448050" y="5069250"/>
              <a:ext cx="5467350"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1351" noProof="0" dirty="0"/>
            </a:p>
          </p:txBody>
        </p:sp>
      </p:grpSp>
      <p:sp>
        <p:nvSpPr>
          <p:cNvPr id="14" name="Text Placeholder 13"/>
          <p:cNvSpPr>
            <a:spLocks noGrp="1"/>
          </p:cNvSpPr>
          <p:nvPr>
            <p:ph type="body" sz="quarter" idx="14" hasCustomPrompt="1"/>
          </p:nvPr>
        </p:nvSpPr>
        <p:spPr>
          <a:xfrm>
            <a:off x="3362325" y="2886158"/>
            <a:ext cx="5172076" cy="332399"/>
          </a:xfrm>
          <a:prstGeom prst="rect">
            <a:avLst/>
          </a:prstGeom>
          <a:noFill/>
        </p:spPr>
        <p:txBody>
          <a:bodyPr lIns="0" tIns="0" rIns="0" bIns="0">
            <a:noAutofit/>
          </a:bodyPr>
          <a:lstStyle>
            <a:lvl1pPr marL="0" indent="0">
              <a:buNone/>
              <a:defRPr sz="2400" b="1" baseline="0"/>
            </a:lvl1pPr>
          </a:lstStyle>
          <a:p>
            <a:pPr lvl="0"/>
            <a:r>
              <a:rPr lang="en-GB" noProof="0" dirty="0" smtClean="0"/>
              <a:t>Click to add description</a:t>
            </a:r>
            <a:endParaRPr lang="en-GB" noProof="0" dirty="0"/>
          </a:p>
        </p:txBody>
      </p:sp>
      <p:sp>
        <p:nvSpPr>
          <p:cNvPr id="15" name="Text Placeholder 13"/>
          <p:cNvSpPr>
            <a:spLocks noGrp="1"/>
          </p:cNvSpPr>
          <p:nvPr>
            <p:ph type="body" sz="quarter" idx="15" hasCustomPrompt="1"/>
          </p:nvPr>
        </p:nvSpPr>
        <p:spPr>
          <a:xfrm>
            <a:off x="3362325" y="3600979"/>
            <a:ext cx="5172076" cy="332399"/>
          </a:xfrm>
          <a:prstGeom prst="rect">
            <a:avLst/>
          </a:prstGeom>
          <a:noFill/>
        </p:spPr>
        <p:txBody>
          <a:bodyPr lIns="0" tIns="0" rIns="0" bIns="0">
            <a:noAutofit/>
          </a:bodyPr>
          <a:lstStyle>
            <a:lvl1pPr marL="0" indent="0">
              <a:buNone/>
              <a:defRPr sz="2400" b="0" baseline="0"/>
            </a:lvl1pPr>
          </a:lstStyle>
          <a:p>
            <a:pPr lvl="0"/>
            <a:r>
              <a:rPr lang="en-GB" noProof="0" dirty="0" smtClean="0"/>
              <a:t>Click to add presenter name</a:t>
            </a:r>
            <a:endParaRPr lang="en-GB" noProof="0" dirty="0"/>
          </a:p>
        </p:txBody>
      </p:sp>
      <p:sp>
        <p:nvSpPr>
          <p:cNvPr id="16" name="Text Placeholder 13"/>
          <p:cNvSpPr>
            <a:spLocks noGrp="1"/>
          </p:cNvSpPr>
          <p:nvPr>
            <p:ph type="body" sz="quarter" idx="16" hasCustomPrompt="1"/>
          </p:nvPr>
        </p:nvSpPr>
        <p:spPr>
          <a:xfrm>
            <a:off x="3362325" y="4052895"/>
            <a:ext cx="5172076" cy="332399"/>
          </a:xfrm>
          <a:prstGeom prst="rect">
            <a:avLst/>
          </a:prstGeom>
          <a:noFill/>
        </p:spPr>
        <p:txBody>
          <a:bodyPr lIns="0" tIns="0" rIns="0" bIns="0">
            <a:noAutofit/>
          </a:bodyPr>
          <a:lstStyle>
            <a:lvl1pPr marL="0" indent="0">
              <a:buNone/>
              <a:defRPr sz="2400" b="0" baseline="0"/>
            </a:lvl1pPr>
          </a:lstStyle>
          <a:p>
            <a:pPr lvl="0"/>
            <a:r>
              <a:rPr lang="en-GB" noProof="0" dirty="0" smtClean="0"/>
              <a:t>Click to add presenter job title</a:t>
            </a:r>
            <a:endParaRPr lang="en-GB" noProof="0" dirty="0"/>
          </a:p>
        </p:txBody>
      </p:sp>
      <p:sp>
        <p:nvSpPr>
          <p:cNvPr id="17" name="Text Placeholder 13"/>
          <p:cNvSpPr>
            <a:spLocks noGrp="1"/>
          </p:cNvSpPr>
          <p:nvPr>
            <p:ph type="body" sz="quarter" idx="17" hasCustomPrompt="1"/>
          </p:nvPr>
        </p:nvSpPr>
        <p:spPr>
          <a:xfrm>
            <a:off x="3362325" y="4504811"/>
            <a:ext cx="5172076" cy="332399"/>
          </a:xfrm>
          <a:prstGeom prst="rect">
            <a:avLst/>
          </a:prstGeom>
          <a:noFill/>
        </p:spPr>
        <p:txBody>
          <a:bodyPr lIns="0" tIns="0" rIns="0" bIns="0">
            <a:noAutofit/>
          </a:bodyPr>
          <a:lstStyle>
            <a:lvl1pPr marL="0" indent="0">
              <a:buNone/>
              <a:defRPr sz="2400" b="1" baseline="0">
                <a:solidFill>
                  <a:schemeClr val="accent1"/>
                </a:solidFill>
              </a:defRPr>
            </a:lvl1pPr>
          </a:lstStyle>
          <a:p>
            <a:pPr lvl="0"/>
            <a:r>
              <a:rPr lang="en-GB" noProof="0" dirty="0" smtClean="0"/>
              <a:t>Click to add email@jisc.ac.uk</a:t>
            </a:r>
            <a:endParaRPr lang="en-GB" noProof="0" dirty="0"/>
          </a:p>
        </p:txBody>
      </p:sp>
      <p:cxnSp>
        <p:nvCxnSpPr>
          <p:cNvPr id="21" name="Straight Connector 20"/>
          <p:cNvCxnSpPr/>
          <p:nvPr userDrawn="1"/>
        </p:nvCxnSpPr>
        <p:spPr>
          <a:xfrm>
            <a:off x="288133" y="6497039"/>
            <a:ext cx="1161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
        <p:nvSpPr>
          <p:cNvPr id="3" name="Date Placeholder 2"/>
          <p:cNvSpPr>
            <a:spLocks noGrp="1"/>
          </p:cNvSpPr>
          <p:nvPr>
            <p:ph type="dt" sz="half" idx="18"/>
          </p:nvPr>
        </p:nvSpPr>
        <p:spPr/>
        <p:txBody>
          <a:bodyPr/>
          <a:lstStyle/>
          <a:p>
            <a:fld id="{FE085076-9D46-4774-9E3E-7367127CF167}" type="datetime1">
              <a:rPr lang="en-GB" noProof="0" smtClean="0"/>
              <a:t>20/06/2016</a:t>
            </a:fld>
            <a:endParaRPr lang="en-GB" noProof="0" dirty="0"/>
          </a:p>
        </p:txBody>
      </p:sp>
      <p:sp>
        <p:nvSpPr>
          <p:cNvPr id="4" name="Footer Placeholder 3"/>
          <p:cNvSpPr>
            <a:spLocks noGrp="1"/>
          </p:cNvSpPr>
          <p:nvPr>
            <p:ph type="ftr" sz="quarter" idx="19"/>
          </p:nvPr>
        </p:nvSpPr>
        <p:spPr/>
        <p:txBody>
          <a:bodyPr/>
          <a:lstStyle/>
          <a:p>
            <a:r>
              <a:rPr lang="en-GB" noProof="0" smtClean="0"/>
              <a:t>Title of presentation (Insert &gt; Header &amp; Footer &gt; Slide &gt; Footer &gt; Apply to all)</a:t>
            </a:r>
            <a:endParaRPr lang="en-GB" noProof="0" dirty="0"/>
          </a:p>
        </p:txBody>
      </p:sp>
      <p:sp>
        <p:nvSpPr>
          <p:cNvPr id="5" name="Slide Number Placeholder 4"/>
          <p:cNvSpPr>
            <a:spLocks noGrp="1"/>
          </p:cNvSpPr>
          <p:nvPr>
            <p:ph type="sldNum" sz="quarter" idx="20"/>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15643060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usiness Card + CC-BY-NC-ND">
    <p:spTree>
      <p:nvGrpSpPr>
        <p:cNvPr id="1" name=""/>
        <p:cNvGrpSpPr/>
        <p:nvPr/>
      </p:nvGrpSpPr>
      <p:grpSpPr>
        <a:xfrm>
          <a:off x="0" y="0"/>
          <a:ext cx="0" cy="0"/>
          <a:chOff x="0" y="0"/>
          <a:chExt cx="0" cy="0"/>
        </a:xfrm>
      </p:grpSpPr>
      <p:pic>
        <p:nvPicPr>
          <p:cNvPr id="6" name="Picture 5" descr="deletem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75246"/>
            <a:ext cx="9877425" cy="6082753"/>
          </a:xfrm>
          <a:prstGeom prst="rect">
            <a:avLst/>
          </a:prstGeom>
        </p:spPr>
      </p:pic>
      <p:sp>
        <p:nvSpPr>
          <p:cNvPr id="2" name="Title 1"/>
          <p:cNvSpPr>
            <a:spLocks noGrp="1"/>
          </p:cNvSpPr>
          <p:nvPr>
            <p:ph type="title"/>
          </p:nvPr>
        </p:nvSpPr>
        <p:spPr/>
        <p:txBody>
          <a:bodyPr/>
          <a:lstStyle/>
          <a:p>
            <a:r>
              <a:rPr lang="en-US" noProof="0" smtClean="0"/>
              <a:t>Click to edit Master title style</a:t>
            </a:r>
            <a:endParaRPr lang="en-GB" noProof="0" dirty="0"/>
          </a:p>
        </p:txBody>
      </p:sp>
      <p:grpSp>
        <p:nvGrpSpPr>
          <p:cNvPr id="12" name="Group 11"/>
          <p:cNvGrpSpPr/>
          <p:nvPr userDrawn="1"/>
        </p:nvGrpSpPr>
        <p:grpSpPr>
          <a:xfrm>
            <a:off x="3362325" y="5221732"/>
            <a:ext cx="5172076" cy="396000"/>
            <a:chOff x="3448050" y="5069250"/>
            <a:chExt cx="5467350" cy="396000"/>
          </a:xfrm>
        </p:grpSpPr>
        <p:sp>
          <p:nvSpPr>
            <p:cNvPr id="7" name="TextBox 6"/>
            <p:cNvSpPr txBox="1"/>
            <p:nvPr userDrawn="1"/>
          </p:nvSpPr>
          <p:spPr>
            <a:xfrm>
              <a:off x="3448050" y="5069250"/>
              <a:ext cx="5467350" cy="396000"/>
            </a:xfrm>
            <a:prstGeom prst="rect">
              <a:avLst/>
            </a:prstGeom>
            <a:noFill/>
            <a:ln>
              <a:noFill/>
            </a:ln>
          </p:spPr>
          <p:txBody>
            <a:bodyPr vert="horz" wrap="square" lIns="0" tIns="0" rIns="0" bIns="0" rtlCol="0" anchor="t" anchorCtr="0">
              <a:noAutofit/>
            </a:bodyPr>
            <a:lstStyle/>
            <a:p>
              <a:r>
                <a:rPr lang="en-GB" sz="2400" b="1" noProof="0" dirty="0" smtClean="0">
                  <a:solidFill>
                    <a:schemeClr val="accent1"/>
                  </a:solidFill>
                </a:rPr>
                <a:t>jisc.ac.uk</a:t>
              </a:r>
              <a:endParaRPr lang="en-GB" sz="2400" b="1" noProof="0" dirty="0">
                <a:solidFill>
                  <a:schemeClr val="accent1"/>
                </a:solidFill>
              </a:endParaRPr>
            </a:p>
          </p:txBody>
        </p:sp>
        <p:sp>
          <p:nvSpPr>
            <p:cNvPr id="11" name="Rectangle 10">
              <a:hlinkClick r:id="rId3"/>
            </p:cNvPr>
            <p:cNvSpPr/>
            <p:nvPr userDrawn="1"/>
          </p:nvSpPr>
          <p:spPr>
            <a:xfrm>
              <a:off x="3448050" y="5069250"/>
              <a:ext cx="5467350"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1351" noProof="0" dirty="0"/>
            </a:p>
          </p:txBody>
        </p:sp>
      </p:grpSp>
      <p:sp>
        <p:nvSpPr>
          <p:cNvPr id="14" name="Text Placeholder 13"/>
          <p:cNvSpPr>
            <a:spLocks noGrp="1"/>
          </p:cNvSpPr>
          <p:nvPr>
            <p:ph type="body" sz="quarter" idx="14" hasCustomPrompt="1"/>
          </p:nvPr>
        </p:nvSpPr>
        <p:spPr>
          <a:xfrm>
            <a:off x="3362325" y="2886158"/>
            <a:ext cx="5172076" cy="332399"/>
          </a:xfrm>
          <a:prstGeom prst="rect">
            <a:avLst/>
          </a:prstGeom>
          <a:noFill/>
        </p:spPr>
        <p:txBody>
          <a:bodyPr lIns="0" tIns="0" rIns="0" bIns="0">
            <a:noAutofit/>
          </a:bodyPr>
          <a:lstStyle>
            <a:lvl1pPr marL="0" indent="0">
              <a:buNone/>
              <a:defRPr sz="2400" b="1" baseline="0"/>
            </a:lvl1pPr>
          </a:lstStyle>
          <a:p>
            <a:pPr lvl="0"/>
            <a:r>
              <a:rPr lang="en-GB" noProof="0" dirty="0" smtClean="0"/>
              <a:t>Click to add description</a:t>
            </a:r>
            <a:endParaRPr lang="en-GB" noProof="0" dirty="0"/>
          </a:p>
        </p:txBody>
      </p:sp>
      <p:sp>
        <p:nvSpPr>
          <p:cNvPr id="15" name="Text Placeholder 13"/>
          <p:cNvSpPr>
            <a:spLocks noGrp="1"/>
          </p:cNvSpPr>
          <p:nvPr>
            <p:ph type="body" sz="quarter" idx="15" hasCustomPrompt="1"/>
          </p:nvPr>
        </p:nvSpPr>
        <p:spPr>
          <a:xfrm>
            <a:off x="3362325" y="3600979"/>
            <a:ext cx="5172076" cy="332399"/>
          </a:xfrm>
          <a:prstGeom prst="rect">
            <a:avLst/>
          </a:prstGeom>
          <a:noFill/>
        </p:spPr>
        <p:txBody>
          <a:bodyPr lIns="0" tIns="0" rIns="0" bIns="0">
            <a:noAutofit/>
          </a:bodyPr>
          <a:lstStyle>
            <a:lvl1pPr marL="0" indent="0">
              <a:buNone/>
              <a:defRPr sz="2400" b="0" baseline="0"/>
            </a:lvl1pPr>
          </a:lstStyle>
          <a:p>
            <a:pPr lvl="0"/>
            <a:r>
              <a:rPr lang="en-GB" noProof="0" dirty="0" smtClean="0"/>
              <a:t>Click to add presenter name</a:t>
            </a:r>
            <a:endParaRPr lang="en-GB" noProof="0" dirty="0"/>
          </a:p>
        </p:txBody>
      </p:sp>
      <p:sp>
        <p:nvSpPr>
          <p:cNvPr id="16" name="Text Placeholder 13"/>
          <p:cNvSpPr>
            <a:spLocks noGrp="1"/>
          </p:cNvSpPr>
          <p:nvPr>
            <p:ph type="body" sz="quarter" idx="16" hasCustomPrompt="1"/>
          </p:nvPr>
        </p:nvSpPr>
        <p:spPr>
          <a:xfrm>
            <a:off x="3362325" y="4052895"/>
            <a:ext cx="5172076" cy="332399"/>
          </a:xfrm>
          <a:prstGeom prst="rect">
            <a:avLst/>
          </a:prstGeom>
          <a:noFill/>
        </p:spPr>
        <p:txBody>
          <a:bodyPr lIns="0" tIns="0" rIns="0" bIns="0">
            <a:noAutofit/>
          </a:bodyPr>
          <a:lstStyle>
            <a:lvl1pPr marL="0" indent="0">
              <a:buNone/>
              <a:defRPr sz="2400" b="0" baseline="0"/>
            </a:lvl1pPr>
          </a:lstStyle>
          <a:p>
            <a:pPr lvl="0"/>
            <a:r>
              <a:rPr lang="en-GB" noProof="0" dirty="0" smtClean="0"/>
              <a:t>Click to add presenter job title</a:t>
            </a:r>
            <a:endParaRPr lang="en-GB" noProof="0" dirty="0"/>
          </a:p>
        </p:txBody>
      </p:sp>
      <p:sp>
        <p:nvSpPr>
          <p:cNvPr id="17" name="Text Placeholder 13"/>
          <p:cNvSpPr>
            <a:spLocks noGrp="1"/>
          </p:cNvSpPr>
          <p:nvPr>
            <p:ph type="body" sz="quarter" idx="17" hasCustomPrompt="1"/>
          </p:nvPr>
        </p:nvSpPr>
        <p:spPr>
          <a:xfrm>
            <a:off x="3362325" y="4504811"/>
            <a:ext cx="5172076" cy="332399"/>
          </a:xfrm>
          <a:prstGeom prst="rect">
            <a:avLst/>
          </a:prstGeom>
          <a:noFill/>
        </p:spPr>
        <p:txBody>
          <a:bodyPr lIns="0" tIns="0" rIns="0" bIns="0">
            <a:noAutofit/>
          </a:bodyPr>
          <a:lstStyle>
            <a:lvl1pPr marL="0" indent="0">
              <a:buNone/>
              <a:defRPr sz="2400" b="1" baseline="0">
                <a:solidFill>
                  <a:schemeClr val="accent1"/>
                </a:solidFill>
              </a:defRPr>
            </a:lvl1pPr>
          </a:lstStyle>
          <a:p>
            <a:pPr lvl="0"/>
            <a:r>
              <a:rPr lang="en-GB" noProof="0" dirty="0" smtClean="0"/>
              <a:t>Click to add email@jisc.ac.uk</a:t>
            </a:r>
            <a:endParaRPr lang="en-GB" noProof="0" dirty="0"/>
          </a:p>
        </p:txBody>
      </p:sp>
      <p:cxnSp>
        <p:nvCxnSpPr>
          <p:cNvPr id="21" name="Straight Connector 20"/>
          <p:cNvCxnSpPr/>
          <p:nvPr userDrawn="1"/>
        </p:nvCxnSpPr>
        <p:spPr>
          <a:xfrm>
            <a:off x="288133" y="6497039"/>
            <a:ext cx="1161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22" name="Picture 21"/>
          <p:cNvPicPr>
            <a:picLocks noChangeAspect="1"/>
          </p:cNvPicPr>
          <p:nvPr userDrawn="1"/>
        </p:nvPicPr>
        <p:blipFill>
          <a:blip r:embed="rId4"/>
          <a:stretch>
            <a:fillRect/>
          </a:stretch>
        </p:blipFill>
        <p:spPr>
          <a:xfrm>
            <a:off x="9602257" y="5751620"/>
            <a:ext cx="986680" cy="345216"/>
          </a:xfrm>
          <a:prstGeom prst="rect">
            <a:avLst/>
          </a:prstGeom>
        </p:spPr>
      </p:pic>
      <p:sp>
        <p:nvSpPr>
          <p:cNvPr id="23" name="Text Placeholder 3"/>
          <p:cNvSpPr txBox="1">
            <a:spLocks/>
          </p:cNvSpPr>
          <p:nvPr userDrawn="1"/>
        </p:nvSpPr>
        <p:spPr>
          <a:xfrm>
            <a:off x="9602258" y="6161937"/>
            <a:ext cx="2301876" cy="270000"/>
          </a:xfrm>
          <a:prstGeom prst="rect">
            <a:avLst/>
          </a:prstGeom>
        </p:spPr>
        <p:txBody>
          <a:bodyPr lIns="0" tIns="0" rIns="0" bIns="0" anchor="ctr" anchorCtr="0">
            <a:noAutofit/>
          </a:bodyPr>
          <a:lstStyle>
            <a:lvl1pPr marL="0" indent="0" algn="l" defTabSz="457200" rtl="0" eaLnBrk="1" latinLnBrk="0" hangingPunct="1">
              <a:lnSpc>
                <a:spcPct val="90000"/>
              </a:lnSpc>
              <a:spcBef>
                <a:spcPts val="1200"/>
              </a:spcBef>
              <a:buClr>
                <a:srgbClr val="DE481C"/>
              </a:buClr>
              <a:buSzPct val="120000"/>
              <a:buFont typeface="Lucida Grande"/>
              <a:buNone/>
              <a:defRPr sz="800" kern="1200">
                <a:solidFill>
                  <a:srgbClr val="2C3841"/>
                </a:solidFill>
                <a:latin typeface="+mn-lt"/>
                <a:ea typeface="+mn-ea"/>
                <a:cs typeface="+mn-cs"/>
              </a:defRPr>
            </a:lvl1pPr>
            <a:lvl2pPr marL="457200" indent="0" algn="l" defTabSz="457200" rtl="0" eaLnBrk="1" latinLnBrk="0" hangingPunct="1">
              <a:lnSpc>
                <a:spcPct val="90000"/>
              </a:lnSpc>
              <a:spcBef>
                <a:spcPts val="800"/>
              </a:spcBef>
              <a:buClr>
                <a:srgbClr val="DE481C"/>
              </a:buClr>
              <a:buSzPct val="120000"/>
              <a:buFont typeface="Lucida Grande"/>
              <a:buNone/>
              <a:defRPr sz="1200" kern="1200">
                <a:solidFill>
                  <a:srgbClr val="2C3841"/>
                </a:solidFill>
                <a:latin typeface="+mn-lt"/>
                <a:ea typeface="+mn-ea"/>
                <a:cs typeface="+mn-cs"/>
              </a:defRPr>
            </a:lvl2pPr>
            <a:lvl3pPr marL="914400" indent="0" algn="l" defTabSz="457200" rtl="0" eaLnBrk="1" latinLnBrk="0" hangingPunct="1">
              <a:lnSpc>
                <a:spcPct val="90000"/>
              </a:lnSpc>
              <a:spcBef>
                <a:spcPts val="400"/>
              </a:spcBef>
              <a:buClr>
                <a:srgbClr val="DE481C"/>
              </a:buClr>
              <a:buSzPct val="120000"/>
              <a:buFont typeface="Lucida Grande"/>
              <a:buNone/>
              <a:defRPr sz="1000" kern="1200">
                <a:solidFill>
                  <a:srgbClr val="2C3841"/>
                </a:solidFill>
                <a:latin typeface="+mn-lt"/>
                <a:ea typeface="+mn-ea"/>
                <a:cs typeface="+mn-cs"/>
              </a:defRPr>
            </a:lvl3pPr>
            <a:lvl4pPr marL="1371600" indent="0" algn="l" defTabSz="457200" rtl="0" eaLnBrk="1" latinLnBrk="0" hangingPunct="1">
              <a:lnSpc>
                <a:spcPct val="90000"/>
              </a:lnSpc>
              <a:spcBef>
                <a:spcPts val="400"/>
              </a:spcBef>
              <a:buClr>
                <a:srgbClr val="DE481C"/>
              </a:buClr>
              <a:buSzPct val="120000"/>
              <a:buFont typeface="Lucida Grande"/>
              <a:buNone/>
              <a:defRPr sz="900" kern="1200">
                <a:solidFill>
                  <a:srgbClr val="2C3841"/>
                </a:solidFill>
                <a:latin typeface="+mn-lt"/>
                <a:ea typeface="+mn-ea"/>
                <a:cs typeface="+mn-cs"/>
              </a:defRPr>
            </a:lvl4pPr>
            <a:lvl5pPr marL="1828800" indent="0" algn="l" defTabSz="457200" rtl="0" eaLnBrk="1" latinLnBrk="0" hangingPunct="1">
              <a:lnSpc>
                <a:spcPct val="90000"/>
              </a:lnSpc>
              <a:spcBef>
                <a:spcPts val="400"/>
              </a:spcBef>
              <a:buClr>
                <a:srgbClr val="DE481C"/>
              </a:buClr>
              <a:buSzPct val="120000"/>
              <a:buFont typeface="Lucida Grande"/>
              <a:buNone/>
              <a:defRPr sz="900" kern="1200">
                <a:solidFill>
                  <a:srgbClr val="2C384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GB" sz="1067" noProof="0" dirty="0" smtClean="0"/>
              <a:t>Except where otherwise noted, this work is licensed under CC-BY-NC-ND</a:t>
            </a:r>
          </a:p>
        </p:txBody>
      </p:sp>
      <p:sp>
        <p:nvSpPr>
          <p:cNvPr id="3" name="Date Placeholder 2"/>
          <p:cNvSpPr>
            <a:spLocks noGrp="1"/>
          </p:cNvSpPr>
          <p:nvPr>
            <p:ph type="dt" sz="half" idx="18"/>
          </p:nvPr>
        </p:nvSpPr>
        <p:spPr/>
        <p:txBody>
          <a:bodyPr/>
          <a:lstStyle/>
          <a:p>
            <a:fld id="{4DE603B5-2056-48FD-8B18-9EE9BE2FB1F1}" type="datetime1">
              <a:rPr lang="en-GB" noProof="0" smtClean="0"/>
              <a:t>20/06/2016</a:t>
            </a:fld>
            <a:endParaRPr lang="en-GB" noProof="0" dirty="0"/>
          </a:p>
        </p:txBody>
      </p:sp>
      <p:sp>
        <p:nvSpPr>
          <p:cNvPr id="4" name="Footer Placeholder 3"/>
          <p:cNvSpPr>
            <a:spLocks noGrp="1"/>
          </p:cNvSpPr>
          <p:nvPr>
            <p:ph type="ftr" sz="quarter" idx="19"/>
          </p:nvPr>
        </p:nvSpPr>
        <p:spPr/>
        <p:txBody>
          <a:bodyPr/>
          <a:lstStyle/>
          <a:p>
            <a:r>
              <a:rPr lang="en-GB" noProof="0" smtClean="0"/>
              <a:t>Title of presentation (Insert &gt; Header &amp; Footer &gt; Slide &gt; Footer &gt; Apply to all)</a:t>
            </a:r>
            <a:endParaRPr lang="en-GB" noProof="0" dirty="0"/>
          </a:p>
        </p:txBody>
      </p:sp>
      <p:sp>
        <p:nvSpPr>
          <p:cNvPr id="5" name="Slide Number Placeholder 4"/>
          <p:cNvSpPr>
            <a:spLocks noGrp="1"/>
          </p:cNvSpPr>
          <p:nvPr>
            <p:ph type="sldNum" sz="quarter" idx="20"/>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8862150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34585" y="2832101"/>
            <a:ext cx="8114388" cy="596900"/>
          </a:xfrm>
        </p:spPr>
        <p:txBody>
          <a:bodyPr anchor="t" anchorCtr="0"/>
          <a:lstStyle>
            <a:lvl1pPr>
              <a:defRPr/>
            </a:lvl1pPr>
          </a:lstStyle>
          <a:p>
            <a:r>
              <a:rPr lang="en-GB" noProof="0" dirty="0" smtClean="0"/>
              <a:t>Insert section title</a:t>
            </a:r>
            <a:endParaRPr lang="en-GB" noProof="0" dirty="0"/>
          </a:p>
        </p:txBody>
      </p:sp>
      <p:sp>
        <p:nvSpPr>
          <p:cNvPr id="8" name="Text Placeholder 7"/>
          <p:cNvSpPr>
            <a:spLocks noGrp="1"/>
          </p:cNvSpPr>
          <p:nvPr>
            <p:ph type="body" sz="quarter" idx="13" hasCustomPrompt="1"/>
          </p:nvPr>
        </p:nvSpPr>
        <p:spPr>
          <a:xfrm>
            <a:off x="1534583" y="3438526"/>
            <a:ext cx="8114388" cy="410369"/>
          </a:xfrm>
          <a:prstGeom prst="rect">
            <a:avLst/>
          </a:prstGeom>
        </p:spPr>
        <p:txBody>
          <a:bodyPr wrap="square" lIns="0" tIns="0" rIns="0" bIns="0" anchor="b" anchorCtr="0">
            <a:noAutofit/>
          </a:bodyPr>
          <a:lstStyle>
            <a:lvl1pPr marL="0" indent="0">
              <a:lnSpc>
                <a:spcPct val="100000"/>
              </a:lnSpc>
              <a:spcBef>
                <a:spcPts val="2400"/>
              </a:spcBef>
              <a:buNone/>
              <a:defRPr sz="2667"/>
            </a:lvl1pPr>
          </a:lstStyle>
          <a:p>
            <a:pPr lvl="0"/>
            <a:r>
              <a:rPr lang="en-GB" noProof="0" dirty="0" smtClean="0"/>
              <a:t>Insert section subtitle</a:t>
            </a:r>
            <a:endParaRPr lang="en-GB" noProof="0" dirty="0"/>
          </a:p>
        </p:txBody>
      </p:sp>
      <p:sp>
        <p:nvSpPr>
          <p:cNvPr id="6" name="Date Placeholder 5"/>
          <p:cNvSpPr>
            <a:spLocks noGrp="1"/>
          </p:cNvSpPr>
          <p:nvPr>
            <p:ph type="dt" sz="half" idx="14"/>
          </p:nvPr>
        </p:nvSpPr>
        <p:spPr/>
        <p:txBody>
          <a:bodyPr/>
          <a:lstStyle/>
          <a:p>
            <a:fld id="{C6909D15-9082-4454-B353-BB0CD6EC7994}" type="datetime1">
              <a:rPr lang="en-GB" noProof="0" smtClean="0"/>
              <a:t>20/06/2016</a:t>
            </a:fld>
            <a:endParaRPr lang="en-GB" noProof="0" dirty="0"/>
          </a:p>
        </p:txBody>
      </p:sp>
      <p:sp>
        <p:nvSpPr>
          <p:cNvPr id="7" name="Footer Placeholder 6"/>
          <p:cNvSpPr>
            <a:spLocks noGrp="1"/>
          </p:cNvSpPr>
          <p:nvPr>
            <p:ph type="ftr" sz="quarter" idx="15"/>
          </p:nvPr>
        </p:nvSpPr>
        <p:spPr/>
        <p:txBody>
          <a:bodyPr/>
          <a:lstStyle/>
          <a:p>
            <a:r>
              <a:rPr lang="en-GB" noProof="0" smtClean="0"/>
              <a:t>Title of presentation (Insert &gt; Header &amp; Footer &gt; Slide &gt; Footer &gt; Apply to all)</a:t>
            </a:r>
            <a:endParaRPr lang="en-GB" noProof="0" dirty="0"/>
          </a:p>
        </p:txBody>
      </p:sp>
      <p:sp>
        <p:nvSpPr>
          <p:cNvPr id="9" name="Slide Number Placeholder 8"/>
          <p:cNvSpPr>
            <a:spLocks noGrp="1"/>
          </p:cNvSpPr>
          <p:nvPr>
            <p:ph type="sldNum" sz="quarter" idx="16"/>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675015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3F3727-BFD5-485E-A3D5-038F19246150}" type="datetimeFigureOut">
              <a:rPr lang="en-GB" smtClean="0"/>
              <a:t>20/06/2016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2A2FAA-2008-4D4F-954E-1AD644B3FB67}" type="slidenum">
              <a:rPr lang="en-GB" smtClean="0"/>
              <a:t>‹#›</a:t>
            </a:fld>
            <a:endParaRPr lang="en-GB"/>
          </a:p>
        </p:txBody>
      </p:sp>
    </p:spTree>
    <p:extLst>
      <p:ext uri="{BB962C8B-B14F-4D97-AF65-F5344CB8AC3E}">
        <p14:creationId xmlns:p14="http://schemas.microsoft.com/office/powerpoint/2010/main" val="23404965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pact Divider">
    <p:spTree>
      <p:nvGrpSpPr>
        <p:cNvPr id="1" name=""/>
        <p:cNvGrpSpPr/>
        <p:nvPr/>
      </p:nvGrpSpPr>
      <p:grpSpPr>
        <a:xfrm>
          <a:off x="0" y="0"/>
          <a:ext cx="0" cy="0"/>
          <a:chOff x="0" y="0"/>
          <a:chExt cx="0" cy="0"/>
        </a:xfrm>
      </p:grpSpPr>
      <p:sp>
        <p:nvSpPr>
          <p:cNvPr id="2" name="Title 1"/>
          <p:cNvSpPr>
            <a:spLocks noGrp="1"/>
          </p:cNvSpPr>
          <p:nvPr>
            <p:ph type="title"/>
          </p:nvPr>
        </p:nvSpPr>
        <p:spPr>
          <a:xfrm>
            <a:off x="1534585" y="2911936"/>
            <a:ext cx="9122833" cy="1036800"/>
          </a:xfrm>
          <a:noFill/>
        </p:spPr>
        <p:txBody>
          <a:bodyPr wrap="square" rtlCol="0" anchor="t" anchorCtr="1">
            <a:noAutofit/>
          </a:bodyPr>
          <a:lstStyle>
            <a:lvl1pPr algn="ctr">
              <a:defRPr lang="en-GB" sz="3733" b="1">
                <a:solidFill>
                  <a:srgbClr val="B71A8B"/>
                </a:solidFill>
                <a:latin typeface="+mn-lt"/>
                <a:ea typeface="+mn-ea"/>
                <a:cs typeface="+mn-cs"/>
              </a:defRPr>
            </a:lvl1pPr>
          </a:lstStyle>
          <a:p>
            <a:pPr marL="0" lvl="0" algn="ctr" defTabSz="609585"/>
            <a:r>
              <a:rPr lang="en-US" smtClean="0"/>
              <a:t>Click to edit Master title style</a:t>
            </a:r>
            <a:endParaRPr lang="en-GB" dirty="0"/>
          </a:p>
        </p:txBody>
      </p:sp>
      <p:sp>
        <p:nvSpPr>
          <p:cNvPr id="3" name="Date Placeholder 2"/>
          <p:cNvSpPr>
            <a:spLocks noGrp="1"/>
          </p:cNvSpPr>
          <p:nvPr>
            <p:ph type="dt" sz="half" idx="10"/>
          </p:nvPr>
        </p:nvSpPr>
        <p:spPr/>
        <p:txBody>
          <a:bodyPr/>
          <a:lstStyle/>
          <a:p>
            <a:fld id="{C40A5341-82BA-4BBC-8C0C-A6FCB7BED50F}" type="datetime1">
              <a:rPr lang="en-GB" noProof="0" smtClean="0"/>
              <a:t>20/06/2016</a:t>
            </a:fld>
            <a:endParaRPr lang="en-GB" noProof="0" dirty="0"/>
          </a:p>
        </p:txBody>
      </p:sp>
      <p:sp>
        <p:nvSpPr>
          <p:cNvPr id="4" name="Footer Placeholder 3"/>
          <p:cNvSpPr>
            <a:spLocks noGrp="1"/>
          </p:cNvSpPr>
          <p:nvPr>
            <p:ph type="ftr" sz="quarter" idx="11"/>
          </p:nvPr>
        </p:nvSpPr>
        <p:spPr/>
        <p:txBody>
          <a:bodyPr/>
          <a:lstStyle/>
          <a:p>
            <a:r>
              <a:rPr lang="en-GB" noProof="0" smtClean="0"/>
              <a:t>Title of presentation (Insert &gt; Header &amp; Footer &gt; Slide &gt; Footer &gt; Apply to all)</a:t>
            </a:r>
            <a:endParaRPr lang="en-GB" noProof="0" dirty="0"/>
          </a:p>
        </p:txBody>
      </p:sp>
      <p:sp>
        <p:nvSpPr>
          <p:cNvPr id="5" name="Slide Number Placeholder 4"/>
          <p:cNvSpPr>
            <a:spLocks noGrp="1"/>
          </p:cNvSpPr>
          <p:nvPr>
            <p:ph type="sldNum" sz="quarter" idx="12"/>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20620324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ullscreen Image + Title +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Date Placeholder 3"/>
          <p:cNvSpPr>
            <a:spLocks noGrp="1"/>
          </p:cNvSpPr>
          <p:nvPr>
            <p:ph type="dt" sz="half" idx="2"/>
          </p:nvPr>
        </p:nvSpPr>
        <p:spPr>
          <a:xfrm>
            <a:off x="287868" y="6497037"/>
            <a:ext cx="958851" cy="216000"/>
          </a:xfrm>
          <a:prstGeom prst="rect">
            <a:avLst/>
          </a:prstGeom>
        </p:spPr>
        <p:txBody>
          <a:bodyPr vert="horz" wrap="square" lIns="0" tIns="0" rIns="0" bIns="0" rtlCol="0" anchor="t" anchorCtr="0">
            <a:noAutofit/>
          </a:bodyPr>
          <a:lstStyle>
            <a:lvl1pPr algn="l">
              <a:defRPr sz="1267" b="1">
                <a:solidFill>
                  <a:srgbClr val="9BA7A8"/>
                </a:solidFill>
              </a:defRPr>
            </a:lvl1pPr>
          </a:lstStyle>
          <a:p>
            <a:fld id="{71FCE39B-5155-4C15-A9A4-6249BC31089A}" type="datetime1">
              <a:rPr lang="en-GB" noProof="0" smtClean="0"/>
              <a:t>20/06/2016</a:t>
            </a:fld>
            <a:endParaRPr lang="en-GB" noProof="0" dirty="0"/>
          </a:p>
        </p:txBody>
      </p:sp>
      <p:sp>
        <p:nvSpPr>
          <p:cNvPr id="4" name="Footer Placeholder 4"/>
          <p:cNvSpPr>
            <a:spLocks noGrp="1"/>
          </p:cNvSpPr>
          <p:nvPr>
            <p:ph type="ftr" sz="quarter" idx="3"/>
          </p:nvPr>
        </p:nvSpPr>
        <p:spPr>
          <a:xfrm>
            <a:off x="1246719" y="6497039"/>
            <a:ext cx="9698565" cy="216000"/>
          </a:xfrm>
          <a:prstGeom prst="rect">
            <a:avLst/>
          </a:prstGeom>
        </p:spPr>
        <p:txBody>
          <a:bodyPr vert="horz" wrap="square" lIns="0" tIns="7200" rIns="0" bIns="0" rtlCol="0" anchor="t" anchorCtr="0">
            <a:noAutofit/>
          </a:bodyPr>
          <a:lstStyle>
            <a:lvl1pPr algn="l">
              <a:defRPr sz="1267">
                <a:solidFill>
                  <a:srgbClr val="9BA7A8"/>
                </a:solidFill>
              </a:defRPr>
            </a:lvl1pPr>
          </a:lstStyle>
          <a:p>
            <a:r>
              <a:rPr lang="en-GB" noProof="0" dirty="0" smtClean="0"/>
              <a:t>Title of presentation (Insert &gt; Header &amp; Footer &gt; Slide &gt; Footer &gt; Apply to all)</a:t>
            </a:r>
            <a:endParaRPr lang="en-GB" noProof="0" dirty="0"/>
          </a:p>
        </p:txBody>
      </p:sp>
      <p:sp>
        <p:nvSpPr>
          <p:cNvPr id="5" name="Slide Number Placeholder 5"/>
          <p:cNvSpPr>
            <a:spLocks noGrp="1"/>
          </p:cNvSpPr>
          <p:nvPr>
            <p:ph type="sldNum" sz="quarter" idx="4"/>
          </p:nvPr>
        </p:nvSpPr>
        <p:spPr>
          <a:xfrm>
            <a:off x="10945285" y="6497037"/>
            <a:ext cx="958849" cy="216000"/>
          </a:xfrm>
          <a:prstGeom prst="rect">
            <a:avLst/>
          </a:prstGeom>
        </p:spPr>
        <p:txBody>
          <a:bodyPr vert="horz" wrap="square" lIns="0" tIns="0" rIns="0" bIns="0" rtlCol="0" anchor="t" anchorCtr="0">
            <a:noAutofit/>
          </a:bodyPr>
          <a:lstStyle>
            <a:lvl1pPr algn="r">
              <a:defRPr sz="1267" b="1">
                <a:solidFill>
                  <a:srgbClr val="9BA7A8"/>
                </a:solidFill>
              </a:defRPr>
            </a:lvl1pPr>
          </a:lstStyle>
          <a:p>
            <a:fld id="{BC1903E8-1638-4376-A5CE-0131C1204B53}" type="slidenum">
              <a:rPr lang="en-GB" noProof="0" smtClean="0"/>
              <a:pPr/>
              <a:t>‹#›</a:t>
            </a:fld>
            <a:endParaRPr lang="en-GB" noProof="0" dirty="0"/>
          </a:p>
        </p:txBody>
      </p:sp>
      <p:cxnSp>
        <p:nvCxnSpPr>
          <p:cNvPr id="6" name="Straight Connector 5"/>
          <p:cNvCxnSpPr/>
          <p:nvPr userDrawn="1"/>
        </p:nvCxnSpPr>
        <p:spPr>
          <a:xfrm>
            <a:off x="288133" y="6497039"/>
            <a:ext cx="1161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7" name="Picture 6" descr="2013_Jisc_Logo_RGB300(19.5m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7868" y="0"/>
            <a:ext cx="958851" cy="558635"/>
          </a:xfrm>
          <a:prstGeom prst="rect">
            <a:avLst/>
          </a:prstGeom>
        </p:spPr>
      </p:pic>
      <p:cxnSp>
        <p:nvCxnSpPr>
          <p:cNvPr id="8" name="Straight Connector 7"/>
          <p:cNvCxnSpPr/>
          <p:nvPr userDrawn="1"/>
        </p:nvCxnSpPr>
        <p:spPr>
          <a:xfrm>
            <a:off x="287867" y="692151"/>
            <a:ext cx="11616267"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Tree>
    <p:extLst>
      <p:ext uri="{BB962C8B-B14F-4D97-AF65-F5344CB8AC3E}">
        <p14:creationId xmlns:p14="http://schemas.microsoft.com/office/powerpoint/2010/main" val="29819045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screen Image + Footer">
    <p:spTree>
      <p:nvGrpSpPr>
        <p:cNvPr id="1" name=""/>
        <p:cNvGrpSpPr/>
        <p:nvPr/>
      </p:nvGrpSpPr>
      <p:grpSpPr>
        <a:xfrm>
          <a:off x="0" y="0"/>
          <a:ext cx="0" cy="0"/>
          <a:chOff x="0" y="0"/>
          <a:chExt cx="0" cy="0"/>
        </a:xfrm>
      </p:grpSpPr>
      <p:sp>
        <p:nvSpPr>
          <p:cNvPr id="3" name="Date Placeholder 3"/>
          <p:cNvSpPr>
            <a:spLocks noGrp="1"/>
          </p:cNvSpPr>
          <p:nvPr>
            <p:ph type="dt" sz="half" idx="2"/>
          </p:nvPr>
        </p:nvSpPr>
        <p:spPr>
          <a:xfrm>
            <a:off x="287868" y="6497037"/>
            <a:ext cx="958851" cy="216000"/>
          </a:xfrm>
          <a:prstGeom prst="rect">
            <a:avLst/>
          </a:prstGeom>
        </p:spPr>
        <p:txBody>
          <a:bodyPr vert="horz" wrap="square" lIns="0" tIns="0" rIns="0" bIns="0" rtlCol="0" anchor="t" anchorCtr="0">
            <a:noAutofit/>
          </a:bodyPr>
          <a:lstStyle>
            <a:lvl1pPr algn="l">
              <a:defRPr sz="1267" b="1">
                <a:solidFill>
                  <a:srgbClr val="9BA7A8"/>
                </a:solidFill>
              </a:defRPr>
            </a:lvl1pPr>
          </a:lstStyle>
          <a:p>
            <a:fld id="{71FCE39B-5155-4C15-A9A4-6249BC31089A}" type="datetime1">
              <a:rPr lang="en-GB" noProof="0" smtClean="0"/>
              <a:t>20/06/2016</a:t>
            </a:fld>
            <a:endParaRPr lang="en-GB" noProof="0" dirty="0"/>
          </a:p>
        </p:txBody>
      </p:sp>
      <p:sp>
        <p:nvSpPr>
          <p:cNvPr id="4" name="Footer Placeholder 4"/>
          <p:cNvSpPr>
            <a:spLocks noGrp="1"/>
          </p:cNvSpPr>
          <p:nvPr>
            <p:ph type="ftr" sz="quarter" idx="3"/>
          </p:nvPr>
        </p:nvSpPr>
        <p:spPr>
          <a:xfrm>
            <a:off x="1246719" y="6497039"/>
            <a:ext cx="9698565" cy="216000"/>
          </a:xfrm>
          <a:prstGeom prst="rect">
            <a:avLst/>
          </a:prstGeom>
        </p:spPr>
        <p:txBody>
          <a:bodyPr vert="horz" wrap="square" lIns="0" tIns="7200" rIns="0" bIns="0" rtlCol="0" anchor="t" anchorCtr="0">
            <a:noAutofit/>
          </a:bodyPr>
          <a:lstStyle>
            <a:lvl1pPr algn="l">
              <a:defRPr sz="1267">
                <a:solidFill>
                  <a:srgbClr val="9BA7A8"/>
                </a:solidFill>
              </a:defRPr>
            </a:lvl1pPr>
          </a:lstStyle>
          <a:p>
            <a:r>
              <a:rPr lang="en-GB" noProof="0" smtClean="0"/>
              <a:t>Title of presentation (Insert &gt; Header &amp; Footer &gt; Slide &gt; Footer &gt; Apply to all)</a:t>
            </a:r>
            <a:endParaRPr lang="en-GB" noProof="0" dirty="0"/>
          </a:p>
        </p:txBody>
      </p:sp>
      <p:sp>
        <p:nvSpPr>
          <p:cNvPr id="5" name="Slide Number Placeholder 5"/>
          <p:cNvSpPr>
            <a:spLocks noGrp="1"/>
          </p:cNvSpPr>
          <p:nvPr>
            <p:ph type="sldNum" sz="quarter" idx="4"/>
          </p:nvPr>
        </p:nvSpPr>
        <p:spPr>
          <a:xfrm>
            <a:off x="10945285" y="6497037"/>
            <a:ext cx="958849" cy="216000"/>
          </a:xfrm>
          <a:prstGeom prst="rect">
            <a:avLst/>
          </a:prstGeom>
        </p:spPr>
        <p:txBody>
          <a:bodyPr vert="horz" wrap="square" lIns="0" tIns="0" rIns="0" bIns="0" rtlCol="0" anchor="t" anchorCtr="0">
            <a:noAutofit/>
          </a:bodyPr>
          <a:lstStyle>
            <a:lvl1pPr algn="r">
              <a:defRPr sz="1267" b="1">
                <a:solidFill>
                  <a:srgbClr val="9BA7A8"/>
                </a:solidFill>
              </a:defRPr>
            </a:lvl1pPr>
          </a:lstStyle>
          <a:p>
            <a:fld id="{BC1903E8-1638-4376-A5CE-0131C1204B53}" type="slidenum">
              <a:rPr lang="en-GB" noProof="0" smtClean="0"/>
              <a:pPr/>
              <a:t>‹#›</a:t>
            </a:fld>
            <a:endParaRPr lang="en-GB" noProof="0" dirty="0"/>
          </a:p>
        </p:txBody>
      </p:sp>
      <p:pic>
        <p:nvPicPr>
          <p:cNvPr id="6" name="Picture 5" descr="2013_Jisc_Logo_RGB300(19.5m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7868" y="0"/>
            <a:ext cx="958851" cy="558635"/>
          </a:xfrm>
          <a:prstGeom prst="rect">
            <a:avLst/>
          </a:prstGeom>
        </p:spPr>
      </p:pic>
      <p:cxnSp>
        <p:nvCxnSpPr>
          <p:cNvPr id="7" name="Straight Connector 6"/>
          <p:cNvCxnSpPr/>
          <p:nvPr userDrawn="1"/>
        </p:nvCxnSpPr>
        <p:spPr>
          <a:xfrm>
            <a:off x="288133" y="6497039"/>
            <a:ext cx="1161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Tree>
    <p:extLst>
      <p:ext uri="{BB962C8B-B14F-4D97-AF65-F5344CB8AC3E}">
        <p14:creationId xmlns:p14="http://schemas.microsoft.com/office/powerpoint/2010/main" val="20804582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screen Image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bg1"/>
                </a:solidFill>
              </a:defRPr>
            </a:lvl1pPr>
          </a:lstStyle>
          <a:p>
            <a:r>
              <a:rPr lang="en-US" smtClean="0"/>
              <a:t>Click to edit Master title style</a:t>
            </a:r>
            <a:endParaRPr lang="en-GB" dirty="0"/>
          </a:p>
        </p:txBody>
      </p:sp>
      <p:pic>
        <p:nvPicPr>
          <p:cNvPr id="3" name="Picture 2" descr="2013_Jisc_Logo_RGB300(19.5m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7868" y="0"/>
            <a:ext cx="958851" cy="558635"/>
          </a:xfrm>
          <a:prstGeom prst="rect">
            <a:avLst/>
          </a:prstGeom>
        </p:spPr>
      </p:pic>
    </p:spTree>
    <p:extLst>
      <p:ext uri="{BB962C8B-B14F-4D97-AF65-F5344CB8AC3E}">
        <p14:creationId xmlns:p14="http://schemas.microsoft.com/office/powerpoint/2010/main" val="10349985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ullscreen image + Logo">
    <p:spTree>
      <p:nvGrpSpPr>
        <p:cNvPr id="1" name=""/>
        <p:cNvGrpSpPr/>
        <p:nvPr/>
      </p:nvGrpSpPr>
      <p:grpSpPr>
        <a:xfrm>
          <a:off x="0" y="0"/>
          <a:ext cx="0" cy="0"/>
          <a:chOff x="0" y="0"/>
          <a:chExt cx="0" cy="0"/>
        </a:xfrm>
      </p:grpSpPr>
      <p:pic>
        <p:nvPicPr>
          <p:cNvPr id="6" name="Picture 5" descr="2013_Jisc_Logo_RGB300(19.5m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7868" y="0"/>
            <a:ext cx="958851" cy="558635"/>
          </a:xfrm>
          <a:prstGeom prst="rect">
            <a:avLst/>
          </a:prstGeom>
        </p:spPr>
      </p:pic>
    </p:spTree>
    <p:extLst>
      <p:ext uri="{BB962C8B-B14F-4D97-AF65-F5344CB8AC3E}">
        <p14:creationId xmlns:p14="http://schemas.microsoft.com/office/powerpoint/2010/main" val="27197607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lour Referenc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smtClean="0"/>
              <a:t>Jisc colour reference</a:t>
            </a:r>
            <a:endParaRPr lang="en-GB" dirty="0"/>
          </a:p>
        </p:txBody>
      </p:sp>
      <p:sp>
        <p:nvSpPr>
          <p:cNvPr id="6" name="Date Placeholder 5"/>
          <p:cNvSpPr>
            <a:spLocks noGrp="1"/>
          </p:cNvSpPr>
          <p:nvPr>
            <p:ph type="dt" sz="half" idx="10"/>
          </p:nvPr>
        </p:nvSpPr>
        <p:spPr/>
        <p:txBody>
          <a:bodyPr/>
          <a:lstStyle/>
          <a:p>
            <a:fld id="{0D90E851-D0CC-4091-B3D8-87D6369AC493}" type="datetime1">
              <a:rPr lang="en-GB" noProof="0" smtClean="0"/>
              <a:t>20/06/2016</a:t>
            </a:fld>
            <a:endParaRPr lang="en-GB" noProof="0" dirty="0"/>
          </a:p>
        </p:txBody>
      </p:sp>
      <p:sp>
        <p:nvSpPr>
          <p:cNvPr id="7" name="Footer Placeholder 6"/>
          <p:cNvSpPr>
            <a:spLocks noGrp="1"/>
          </p:cNvSpPr>
          <p:nvPr>
            <p:ph type="ftr" sz="quarter" idx="11"/>
          </p:nvPr>
        </p:nvSpPr>
        <p:spPr/>
        <p:txBody>
          <a:bodyPr/>
          <a:lstStyle/>
          <a:p>
            <a:r>
              <a:rPr lang="en-GB" noProof="0" smtClean="0"/>
              <a:t>Title of presentation (Insert &gt; Header &amp; Footer &gt; Slide &gt; Footer &gt; Apply to all)</a:t>
            </a:r>
            <a:endParaRPr lang="en-GB" noProof="0" dirty="0"/>
          </a:p>
        </p:txBody>
      </p:sp>
      <p:sp>
        <p:nvSpPr>
          <p:cNvPr id="8" name="Slide Number Placeholder 7"/>
          <p:cNvSpPr>
            <a:spLocks noGrp="1"/>
          </p:cNvSpPr>
          <p:nvPr>
            <p:ph type="sldNum" sz="quarter" idx="12"/>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36119752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7" name="Content Placeholder 6"/>
          <p:cNvSpPr>
            <a:spLocks noGrp="1"/>
          </p:cNvSpPr>
          <p:nvPr>
            <p:ph sz="quarter" idx="13"/>
          </p:nvPr>
        </p:nvSpPr>
        <p:spPr>
          <a:xfrm>
            <a:off x="287868" y="1172633"/>
            <a:ext cx="11616265" cy="5137152"/>
          </a:xfrm>
        </p:spPr>
        <p:txBody>
          <a:bodyPr lIns="0" tIns="0" rIns="0" bIns="0">
            <a:noAutofit/>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 name="Date Placeholder 2"/>
          <p:cNvSpPr>
            <a:spLocks noGrp="1"/>
          </p:cNvSpPr>
          <p:nvPr>
            <p:ph type="dt" sz="half" idx="14"/>
          </p:nvPr>
        </p:nvSpPr>
        <p:spPr/>
        <p:txBody>
          <a:bodyPr/>
          <a:lstStyle/>
          <a:p>
            <a:fld id="{8263C462-E1D2-48BE-8FF4-80CCFA472914}" type="datetime1">
              <a:rPr lang="en-GB" noProof="0" smtClean="0"/>
              <a:t>20/06/2016</a:t>
            </a:fld>
            <a:endParaRPr lang="en-GB" noProof="0" dirty="0"/>
          </a:p>
        </p:txBody>
      </p:sp>
      <p:sp>
        <p:nvSpPr>
          <p:cNvPr id="4" name="Footer Placeholder 3"/>
          <p:cNvSpPr>
            <a:spLocks noGrp="1"/>
          </p:cNvSpPr>
          <p:nvPr>
            <p:ph type="ftr" sz="quarter" idx="15"/>
          </p:nvPr>
        </p:nvSpPr>
        <p:spPr/>
        <p:txBody>
          <a:bodyPr/>
          <a:lstStyle/>
          <a:p>
            <a:r>
              <a:rPr lang="en-GB" noProof="0" smtClean="0"/>
              <a:t>Title of presentation (Insert &gt; Header &amp; Footer &gt; Slide &gt; Footer &gt; Apply to all)</a:t>
            </a:r>
            <a:endParaRPr lang="en-GB" noProof="0" dirty="0"/>
          </a:p>
        </p:txBody>
      </p:sp>
      <p:sp>
        <p:nvSpPr>
          <p:cNvPr id="5" name="Slide Number Placeholder 4"/>
          <p:cNvSpPr>
            <a:spLocks noGrp="1"/>
          </p:cNvSpPr>
          <p:nvPr>
            <p:ph type="sldNum" sz="quarter" idx="16"/>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34197488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Col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7" name="Content Placeholder 6"/>
          <p:cNvSpPr>
            <a:spLocks noGrp="1"/>
          </p:cNvSpPr>
          <p:nvPr>
            <p:ph sz="quarter" idx="13"/>
          </p:nvPr>
        </p:nvSpPr>
        <p:spPr>
          <a:xfrm>
            <a:off x="287867" y="1172633"/>
            <a:ext cx="5471583" cy="5137153"/>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Content Placeholder 6"/>
          <p:cNvSpPr>
            <a:spLocks noGrp="1"/>
          </p:cNvSpPr>
          <p:nvPr>
            <p:ph sz="quarter" idx="14"/>
          </p:nvPr>
        </p:nvSpPr>
        <p:spPr>
          <a:xfrm>
            <a:off x="6432552" y="1172633"/>
            <a:ext cx="5471581" cy="5137152"/>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 name="Date Placeholder 2"/>
          <p:cNvSpPr>
            <a:spLocks noGrp="1"/>
          </p:cNvSpPr>
          <p:nvPr>
            <p:ph type="dt" sz="half" idx="15"/>
          </p:nvPr>
        </p:nvSpPr>
        <p:spPr/>
        <p:txBody>
          <a:bodyPr/>
          <a:lstStyle/>
          <a:p>
            <a:fld id="{E1FC9952-BEDD-40E6-A5BE-18C040655A9B}" type="datetimeFigureOut">
              <a:rPr lang="en-GB" smtClean="0"/>
              <a:t>20/06/2016</a:t>
            </a:fld>
            <a:endParaRPr lang="en-GB"/>
          </a:p>
        </p:txBody>
      </p:sp>
      <p:sp>
        <p:nvSpPr>
          <p:cNvPr id="4" name="Footer Placeholder 3"/>
          <p:cNvSpPr>
            <a:spLocks noGrp="1"/>
          </p:cNvSpPr>
          <p:nvPr>
            <p:ph type="ftr" sz="quarter" idx="16"/>
          </p:nvPr>
        </p:nvSpPr>
        <p:spPr/>
        <p:txBody>
          <a:bodyPr/>
          <a:lstStyle/>
          <a:p>
            <a:endParaRPr lang="en-GB"/>
          </a:p>
        </p:txBody>
      </p:sp>
      <p:sp>
        <p:nvSpPr>
          <p:cNvPr id="5" name="Slide Number Placeholder 4"/>
          <p:cNvSpPr>
            <a:spLocks noGrp="1"/>
          </p:cNvSpPr>
          <p:nvPr>
            <p:ph type="sldNum" sz="quarter" idx="17"/>
          </p:nvPr>
        </p:nvSpPr>
        <p:spPr/>
        <p:txBody>
          <a:bodyPr/>
          <a:lstStyle/>
          <a:p>
            <a:fld id="{7CDFC881-660C-4166-B51E-BCCE03BEDE50}" type="slidenum">
              <a:rPr lang="en-GB" smtClean="0"/>
              <a:t>‹#›</a:t>
            </a:fld>
            <a:endParaRPr lang="en-GB"/>
          </a:p>
        </p:txBody>
      </p:sp>
    </p:spTree>
    <p:extLst>
      <p:ext uri="{BB962C8B-B14F-4D97-AF65-F5344CB8AC3E}">
        <p14:creationId xmlns:p14="http://schemas.microsoft.com/office/powerpoint/2010/main" val="41082414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Panel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7" name="Content Placeholder 6"/>
          <p:cNvSpPr>
            <a:spLocks noGrp="1"/>
          </p:cNvSpPr>
          <p:nvPr>
            <p:ph sz="quarter" idx="13"/>
          </p:nvPr>
        </p:nvSpPr>
        <p:spPr>
          <a:xfrm>
            <a:off x="287867" y="1172633"/>
            <a:ext cx="5471460" cy="5137152"/>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Content Placeholder 6"/>
          <p:cNvSpPr>
            <a:spLocks noGrp="1"/>
          </p:cNvSpPr>
          <p:nvPr>
            <p:ph sz="quarter" idx="14"/>
          </p:nvPr>
        </p:nvSpPr>
        <p:spPr>
          <a:xfrm>
            <a:off x="6432550" y="1172634"/>
            <a:ext cx="5471583" cy="2256367"/>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Content Placeholder 6"/>
          <p:cNvSpPr>
            <a:spLocks noGrp="1"/>
          </p:cNvSpPr>
          <p:nvPr>
            <p:ph sz="quarter" idx="15"/>
          </p:nvPr>
        </p:nvSpPr>
        <p:spPr>
          <a:xfrm>
            <a:off x="6432602" y="4053785"/>
            <a:ext cx="5471532" cy="2256000"/>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 name="Date Placeholder 2"/>
          <p:cNvSpPr>
            <a:spLocks noGrp="1"/>
          </p:cNvSpPr>
          <p:nvPr>
            <p:ph type="dt" sz="half" idx="16"/>
          </p:nvPr>
        </p:nvSpPr>
        <p:spPr/>
        <p:txBody>
          <a:bodyPr/>
          <a:lstStyle/>
          <a:p>
            <a:fld id="{E1FC9952-BEDD-40E6-A5BE-18C040655A9B}" type="datetimeFigureOut">
              <a:rPr lang="en-GB" smtClean="0"/>
              <a:t>20/06/2016</a:t>
            </a:fld>
            <a:endParaRPr lang="en-GB"/>
          </a:p>
        </p:txBody>
      </p:sp>
      <p:sp>
        <p:nvSpPr>
          <p:cNvPr id="4" name="Footer Placeholder 3"/>
          <p:cNvSpPr>
            <a:spLocks noGrp="1"/>
          </p:cNvSpPr>
          <p:nvPr>
            <p:ph type="ftr" sz="quarter" idx="17"/>
          </p:nvPr>
        </p:nvSpPr>
        <p:spPr/>
        <p:txBody>
          <a:bodyPr/>
          <a:lstStyle/>
          <a:p>
            <a:endParaRPr lang="en-GB"/>
          </a:p>
        </p:txBody>
      </p:sp>
      <p:sp>
        <p:nvSpPr>
          <p:cNvPr id="5" name="Slide Number Placeholder 4"/>
          <p:cNvSpPr>
            <a:spLocks noGrp="1"/>
          </p:cNvSpPr>
          <p:nvPr>
            <p:ph type="sldNum" sz="quarter" idx="18"/>
          </p:nvPr>
        </p:nvSpPr>
        <p:spPr/>
        <p:txBody>
          <a:bodyPr/>
          <a:lstStyle/>
          <a:p>
            <a:fld id="{7CDFC881-660C-4166-B51E-BCCE03BEDE50}" type="slidenum">
              <a:rPr lang="en-GB" smtClean="0"/>
              <a:t>‹#›</a:t>
            </a:fld>
            <a:endParaRPr lang="en-GB"/>
          </a:p>
        </p:txBody>
      </p:sp>
    </p:spTree>
    <p:extLst>
      <p:ext uri="{BB962C8B-B14F-4D97-AF65-F5344CB8AC3E}">
        <p14:creationId xmlns:p14="http://schemas.microsoft.com/office/powerpoint/2010/main" val="2650749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Heading +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7" name="Content Placeholder 6"/>
          <p:cNvSpPr>
            <a:spLocks noGrp="1"/>
          </p:cNvSpPr>
          <p:nvPr>
            <p:ph sz="quarter" idx="13"/>
          </p:nvPr>
        </p:nvSpPr>
        <p:spPr>
          <a:xfrm>
            <a:off x="287869" y="1845734"/>
            <a:ext cx="11616264" cy="4464049"/>
          </a:xfrm>
        </p:spPr>
        <p:txBody>
          <a:bodyPr lIns="0" tIns="0" rIns="0" bIns="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Text Placeholder 7"/>
          <p:cNvSpPr>
            <a:spLocks noGrp="1"/>
          </p:cNvSpPr>
          <p:nvPr>
            <p:ph type="body" sz="quarter" idx="14"/>
          </p:nvPr>
        </p:nvSpPr>
        <p:spPr>
          <a:xfrm>
            <a:off x="287867" y="1172633"/>
            <a:ext cx="11569701" cy="517064"/>
          </a:xfrm>
        </p:spPr>
        <p:txBody>
          <a:bodyPr wrap="square">
            <a:spAutoFit/>
          </a:bodyPr>
          <a:lstStyle>
            <a:lvl1pPr marL="0" indent="0">
              <a:buNone/>
              <a:defRPr b="1"/>
            </a:lvl1pPr>
          </a:lstStyle>
          <a:p>
            <a:pPr lvl="0"/>
            <a:r>
              <a:rPr lang="en-US" noProof="0" smtClean="0"/>
              <a:t>Click to edit Master text styles</a:t>
            </a:r>
          </a:p>
        </p:txBody>
      </p:sp>
      <p:sp>
        <p:nvSpPr>
          <p:cNvPr id="3" name="Date Placeholder 2"/>
          <p:cNvSpPr>
            <a:spLocks noGrp="1"/>
          </p:cNvSpPr>
          <p:nvPr>
            <p:ph type="dt" sz="half" idx="15"/>
          </p:nvPr>
        </p:nvSpPr>
        <p:spPr/>
        <p:txBody>
          <a:bodyPr/>
          <a:lstStyle/>
          <a:p>
            <a:fld id="{E1FC9952-BEDD-40E6-A5BE-18C040655A9B}" type="datetimeFigureOut">
              <a:rPr lang="en-GB" smtClean="0"/>
              <a:t>20/06/2016</a:t>
            </a:fld>
            <a:endParaRPr lang="en-GB"/>
          </a:p>
        </p:txBody>
      </p:sp>
      <p:sp>
        <p:nvSpPr>
          <p:cNvPr id="4" name="Footer Placeholder 3"/>
          <p:cNvSpPr>
            <a:spLocks noGrp="1"/>
          </p:cNvSpPr>
          <p:nvPr>
            <p:ph type="ftr" sz="quarter" idx="16"/>
          </p:nvPr>
        </p:nvSpPr>
        <p:spPr/>
        <p:txBody>
          <a:bodyPr/>
          <a:lstStyle/>
          <a:p>
            <a:endParaRPr lang="en-GB"/>
          </a:p>
        </p:txBody>
      </p:sp>
      <p:sp>
        <p:nvSpPr>
          <p:cNvPr id="5" name="Slide Number Placeholder 4"/>
          <p:cNvSpPr>
            <a:spLocks noGrp="1"/>
          </p:cNvSpPr>
          <p:nvPr>
            <p:ph type="sldNum" sz="quarter" idx="17"/>
          </p:nvPr>
        </p:nvSpPr>
        <p:spPr/>
        <p:txBody>
          <a:bodyPr/>
          <a:lstStyle/>
          <a:p>
            <a:fld id="{7CDFC881-660C-4166-B51E-BCCE03BEDE50}" type="slidenum">
              <a:rPr lang="en-GB" smtClean="0"/>
              <a:t>‹#›</a:t>
            </a:fld>
            <a:endParaRPr lang="en-GB"/>
          </a:p>
        </p:txBody>
      </p:sp>
    </p:spTree>
    <p:extLst>
      <p:ext uri="{BB962C8B-B14F-4D97-AF65-F5344CB8AC3E}">
        <p14:creationId xmlns:p14="http://schemas.microsoft.com/office/powerpoint/2010/main" val="498039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03F3727-BFD5-485E-A3D5-038F19246150}" type="datetimeFigureOut">
              <a:rPr lang="en-GB" smtClean="0"/>
              <a:t>20/06/2016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2A2FAA-2008-4D4F-954E-1AD644B3FB67}" type="slidenum">
              <a:rPr lang="en-GB" smtClean="0"/>
              <a:t>‹#›</a:t>
            </a:fld>
            <a:endParaRPr lang="en-GB"/>
          </a:p>
        </p:txBody>
      </p:sp>
    </p:spTree>
    <p:extLst>
      <p:ext uri="{BB962C8B-B14F-4D97-AF65-F5344CB8AC3E}">
        <p14:creationId xmlns:p14="http://schemas.microsoft.com/office/powerpoint/2010/main" val="13350650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Col Heading +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7" name="Content Placeholder 6"/>
          <p:cNvSpPr>
            <a:spLocks noGrp="1"/>
          </p:cNvSpPr>
          <p:nvPr>
            <p:ph sz="quarter" idx="13"/>
          </p:nvPr>
        </p:nvSpPr>
        <p:spPr>
          <a:xfrm>
            <a:off x="287869" y="1845733"/>
            <a:ext cx="5471457" cy="4464051"/>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Text Placeholder 7"/>
          <p:cNvSpPr>
            <a:spLocks noGrp="1"/>
          </p:cNvSpPr>
          <p:nvPr>
            <p:ph type="body" sz="quarter" idx="14"/>
          </p:nvPr>
        </p:nvSpPr>
        <p:spPr>
          <a:xfrm>
            <a:off x="287869" y="1172633"/>
            <a:ext cx="5471583" cy="450000"/>
          </a:xfrm>
        </p:spPr>
        <p:txBody>
          <a:bodyPr/>
          <a:lstStyle>
            <a:lvl1pPr marL="0" indent="0">
              <a:buNone/>
              <a:defRPr sz="3200" b="1"/>
            </a:lvl1pPr>
          </a:lstStyle>
          <a:p>
            <a:pPr lvl="0"/>
            <a:r>
              <a:rPr lang="en-US" noProof="0" smtClean="0"/>
              <a:t>Click to edit Master text styles</a:t>
            </a:r>
          </a:p>
        </p:txBody>
      </p:sp>
      <p:sp>
        <p:nvSpPr>
          <p:cNvPr id="9" name="Content Placeholder 6"/>
          <p:cNvSpPr>
            <a:spLocks noGrp="1"/>
          </p:cNvSpPr>
          <p:nvPr>
            <p:ph sz="quarter" idx="15"/>
          </p:nvPr>
        </p:nvSpPr>
        <p:spPr>
          <a:xfrm>
            <a:off x="6432600" y="1845733"/>
            <a:ext cx="5471533" cy="4464051"/>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0" name="Text Placeholder 7"/>
          <p:cNvSpPr>
            <a:spLocks noGrp="1"/>
          </p:cNvSpPr>
          <p:nvPr>
            <p:ph type="body" sz="quarter" idx="16"/>
          </p:nvPr>
        </p:nvSpPr>
        <p:spPr>
          <a:xfrm>
            <a:off x="6432600" y="1169808"/>
            <a:ext cx="5471533" cy="450000"/>
          </a:xfrm>
        </p:spPr>
        <p:txBody>
          <a:bodyPr/>
          <a:lstStyle>
            <a:lvl1pPr marL="0" indent="0">
              <a:buNone/>
              <a:defRPr sz="3200" b="1"/>
            </a:lvl1pPr>
          </a:lstStyle>
          <a:p>
            <a:pPr lvl="0"/>
            <a:r>
              <a:rPr lang="en-US" noProof="0" smtClean="0"/>
              <a:t>Click to edit Master text styles</a:t>
            </a:r>
          </a:p>
        </p:txBody>
      </p:sp>
      <p:sp>
        <p:nvSpPr>
          <p:cNvPr id="3" name="Date Placeholder 2"/>
          <p:cNvSpPr>
            <a:spLocks noGrp="1"/>
          </p:cNvSpPr>
          <p:nvPr>
            <p:ph type="dt" sz="half" idx="17"/>
          </p:nvPr>
        </p:nvSpPr>
        <p:spPr/>
        <p:txBody>
          <a:bodyPr/>
          <a:lstStyle/>
          <a:p>
            <a:fld id="{C3187D95-6500-4368-9FF5-97293C180CAB}" type="datetime1">
              <a:rPr lang="en-GB" noProof="0" smtClean="0"/>
              <a:t>20/06/2016</a:t>
            </a:fld>
            <a:endParaRPr lang="en-GB" noProof="0" dirty="0"/>
          </a:p>
        </p:txBody>
      </p:sp>
      <p:sp>
        <p:nvSpPr>
          <p:cNvPr id="4" name="Footer Placeholder 3"/>
          <p:cNvSpPr>
            <a:spLocks noGrp="1"/>
          </p:cNvSpPr>
          <p:nvPr>
            <p:ph type="ftr" sz="quarter" idx="18"/>
          </p:nvPr>
        </p:nvSpPr>
        <p:spPr/>
        <p:txBody>
          <a:bodyPr/>
          <a:lstStyle/>
          <a:p>
            <a:r>
              <a:rPr lang="en-GB" noProof="0" smtClean="0"/>
              <a:t>Title of presentation (Insert &gt; Header &amp; Footer &gt; Slide &gt; Footer &gt; Apply to all)</a:t>
            </a:r>
            <a:endParaRPr lang="en-GB" noProof="0" dirty="0"/>
          </a:p>
        </p:txBody>
      </p:sp>
      <p:sp>
        <p:nvSpPr>
          <p:cNvPr id="5" name="Slide Number Placeholder 4"/>
          <p:cNvSpPr>
            <a:spLocks noGrp="1"/>
          </p:cNvSpPr>
          <p:nvPr>
            <p:ph type="sldNum" sz="quarter" idx="19"/>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5800771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Panel Heading +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8" name="Content Placeholder 6"/>
          <p:cNvSpPr>
            <a:spLocks noGrp="1"/>
          </p:cNvSpPr>
          <p:nvPr>
            <p:ph sz="quarter" idx="14"/>
          </p:nvPr>
        </p:nvSpPr>
        <p:spPr>
          <a:xfrm>
            <a:off x="6432551" y="1845732"/>
            <a:ext cx="5471533" cy="2064000"/>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9" name="Content Placeholder 6"/>
          <p:cNvSpPr>
            <a:spLocks noGrp="1"/>
          </p:cNvSpPr>
          <p:nvPr>
            <p:ph sz="quarter" idx="15"/>
          </p:nvPr>
        </p:nvSpPr>
        <p:spPr>
          <a:xfrm>
            <a:off x="6432551" y="4245784"/>
            <a:ext cx="5471533" cy="2064000"/>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10" name="Content Placeholder 6"/>
          <p:cNvSpPr>
            <a:spLocks noGrp="1"/>
          </p:cNvSpPr>
          <p:nvPr>
            <p:ph sz="quarter" idx="13"/>
          </p:nvPr>
        </p:nvSpPr>
        <p:spPr>
          <a:xfrm>
            <a:off x="287868" y="1845733"/>
            <a:ext cx="5471457" cy="4464051"/>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Text Placeholder 7"/>
          <p:cNvSpPr>
            <a:spLocks noGrp="1"/>
          </p:cNvSpPr>
          <p:nvPr>
            <p:ph type="body" sz="quarter" idx="16"/>
          </p:nvPr>
        </p:nvSpPr>
        <p:spPr>
          <a:xfrm>
            <a:off x="334432" y="1172633"/>
            <a:ext cx="5425019" cy="450000"/>
          </a:xfrm>
        </p:spPr>
        <p:txBody>
          <a:bodyPr/>
          <a:lstStyle>
            <a:lvl1pPr marL="0" indent="0">
              <a:buNone/>
              <a:defRPr sz="3200" b="1"/>
            </a:lvl1pPr>
          </a:lstStyle>
          <a:p>
            <a:pPr lvl="0"/>
            <a:r>
              <a:rPr lang="en-US" noProof="0" smtClean="0"/>
              <a:t>Click to edit Master text styles</a:t>
            </a:r>
          </a:p>
        </p:txBody>
      </p:sp>
      <p:sp>
        <p:nvSpPr>
          <p:cNvPr id="3" name="Date Placeholder 2"/>
          <p:cNvSpPr>
            <a:spLocks noGrp="1"/>
          </p:cNvSpPr>
          <p:nvPr>
            <p:ph type="dt" sz="half" idx="17"/>
          </p:nvPr>
        </p:nvSpPr>
        <p:spPr/>
        <p:txBody>
          <a:bodyPr/>
          <a:lstStyle/>
          <a:p>
            <a:fld id="{E1FC9952-BEDD-40E6-A5BE-18C040655A9B}" type="datetimeFigureOut">
              <a:rPr lang="en-GB" smtClean="0"/>
              <a:t>20/06/2016</a:t>
            </a:fld>
            <a:endParaRPr lang="en-GB"/>
          </a:p>
        </p:txBody>
      </p:sp>
      <p:sp>
        <p:nvSpPr>
          <p:cNvPr id="4" name="Footer Placeholder 3"/>
          <p:cNvSpPr>
            <a:spLocks noGrp="1"/>
          </p:cNvSpPr>
          <p:nvPr>
            <p:ph type="ftr" sz="quarter" idx="18"/>
          </p:nvPr>
        </p:nvSpPr>
        <p:spPr/>
        <p:txBody>
          <a:bodyPr/>
          <a:lstStyle/>
          <a:p>
            <a:endParaRPr lang="en-GB"/>
          </a:p>
        </p:txBody>
      </p:sp>
      <p:sp>
        <p:nvSpPr>
          <p:cNvPr id="5" name="Slide Number Placeholder 4"/>
          <p:cNvSpPr>
            <a:spLocks noGrp="1"/>
          </p:cNvSpPr>
          <p:nvPr>
            <p:ph type="sldNum" sz="quarter" idx="19"/>
          </p:nvPr>
        </p:nvSpPr>
        <p:spPr/>
        <p:txBody>
          <a:bodyPr/>
          <a:lstStyle/>
          <a:p>
            <a:fld id="{7CDFC881-660C-4166-B51E-BCCE03BEDE50}" type="slidenum">
              <a:rPr lang="en-GB" smtClean="0"/>
              <a:t>‹#›</a:t>
            </a:fld>
            <a:endParaRPr lang="en-GB"/>
          </a:p>
        </p:txBody>
      </p:sp>
    </p:spTree>
    <p:extLst>
      <p:ext uri="{BB962C8B-B14F-4D97-AF65-F5344CB8AC3E}">
        <p14:creationId xmlns:p14="http://schemas.microsoft.com/office/powerpoint/2010/main" val="7973764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Lar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8" name="Picture Placeholder 7"/>
          <p:cNvSpPr>
            <a:spLocks noGrp="1"/>
          </p:cNvSpPr>
          <p:nvPr>
            <p:ph type="pic" sz="quarter" idx="13" hasCustomPrompt="1"/>
          </p:nvPr>
        </p:nvSpPr>
        <p:spPr>
          <a:xfrm>
            <a:off x="1246718" y="1172631"/>
            <a:ext cx="9698567" cy="4752000"/>
          </a:xfrm>
          <a:prstGeom prst="rect">
            <a:avLst/>
          </a:prstGeom>
        </p:spPr>
        <p:txBody>
          <a:bodyPr/>
          <a:lstStyle>
            <a:lvl1pPr marL="0" indent="0">
              <a:buNone/>
              <a:defRPr sz="2667"/>
            </a:lvl1pPr>
          </a:lstStyle>
          <a:p>
            <a:r>
              <a:rPr lang="en-GB" noProof="0" dirty="0" smtClean="0"/>
              <a:t>Click to icon to add image</a:t>
            </a:r>
            <a:endParaRPr lang="en-GB" noProof="0" dirty="0"/>
          </a:p>
        </p:txBody>
      </p:sp>
      <p:sp>
        <p:nvSpPr>
          <p:cNvPr id="11" name="Text Placeholder 10"/>
          <p:cNvSpPr>
            <a:spLocks noGrp="1"/>
          </p:cNvSpPr>
          <p:nvPr>
            <p:ph type="body" sz="quarter" idx="14" hasCustomPrompt="1"/>
          </p:nvPr>
        </p:nvSpPr>
        <p:spPr>
          <a:xfrm>
            <a:off x="1246717" y="6028004"/>
            <a:ext cx="7247867" cy="270000"/>
          </a:xfrm>
          <a:prstGeom prst="rect">
            <a:avLst/>
          </a:prstGeom>
        </p:spPr>
        <p:txBody>
          <a:bodyPr/>
          <a:lstStyle>
            <a:lvl1pPr marL="0" indent="0">
              <a:buNone/>
              <a:defRPr sz="2133"/>
            </a:lvl1pPr>
            <a:lvl2pPr marL="287993" indent="0">
              <a:buNone/>
              <a:defRPr/>
            </a:lvl2pPr>
            <a:lvl3pPr marL="575986" indent="0">
              <a:buNone/>
              <a:defRPr/>
            </a:lvl3pPr>
            <a:lvl4pPr marL="863978" indent="0">
              <a:buNone/>
              <a:defRPr/>
            </a:lvl4pPr>
            <a:lvl5pPr marL="1151971" indent="0">
              <a:buNone/>
              <a:defRPr/>
            </a:lvl5pPr>
          </a:lstStyle>
          <a:p>
            <a:pPr lvl="0"/>
            <a:r>
              <a:rPr lang="en-GB" noProof="0" dirty="0" smtClean="0"/>
              <a:t>Click to add image caption</a:t>
            </a:r>
            <a:endParaRPr lang="en-GB" noProof="0" dirty="0"/>
          </a:p>
        </p:txBody>
      </p:sp>
      <p:sp>
        <p:nvSpPr>
          <p:cNvPr id="12" name="Text Placeholder 10"/>
          <p:cNvSpPr>
            <a:spLocks noGrp="1"/>
          </p:cNvSpPr>
          <p:nvPr>
            <p:ph type="body" sz="quarter" idx="15" hasCustomPrompt="1"/>
          </p:nvPr>
        </p:nvSpPr>
        <p:spPr>
          <a:xfrm>
            <a:off x="8494585" y="6028004"/>
            <a:ext cx="2450700" cy="270000"/>
          </a:xfrm>
          <a:prstGeom prst="rect">
            <a:avLst/>
          </a:prstGeom>
        </p:spPr>
        <p:txBody>
          <a:bodyPr/>
          <a:lstStyle>
            <a:lvl1pPr marL="0" indent="0" algn="r">
              <a:buNone/>
              <a:defRPr sz="1067">
                <a:solidFill>
                  <a:srgbClr val="9BA7A8"/>
                </a:solidFill>
              </a:defRPr>
            </a:lvl1pPr>
            <a:lvl2pPr marL="287993" indent="0">
              <a:buNone/>
              <a:defRPr/>
            </a:lvl2pPr>
            <a:lvl3pPr marL="575986" indent="0">
              <a:buNone/>
              <a:defRPr/>
            </a:lvl3pPr>
            <a:lvl4pPr marL="863978" indent="0">
              <a:buNone/>
              <a:defRPr/>
            </a:lvl4pPr>
            <a:lvl5pPr marL="1151971" indent="0">
              <a:buNone/>
              <a:defRPr/>
            </a:lvl5pPr>
          </a:lstStyle>
          <a:p>
            <a:pPr lvl="0"/>
            <a:r>
              <a:rPr lang="en-GB" noProof="0" dirty="0" smtClean="0"/>
              <a:t>Click to add image source</a:t>
            </a:r>
            <a:endParaRPr lang="en-GB" noProof="0" dirty="0"/>
          </a:p>
        </p:txBody>
      </p:sp>
      <p:sp>
        <p:nvSpPr>
          <p:cNvPr id="3" name="Date Placeholder 2"/>
          <p:cNvSpPr>
            <a:spLocks noGrp="1"/>
          </p:cNvSpPr>
          <p:nvPr>
            <p:ph type="dt" sz="half" idx="16"/>
          </p:nvPr>
        </p:nvSpPr>
        <p:spPr/>
        <p:txBody>
          <a:bodyPr/>
          <a:lstStyle/>
          <a:p>
            <a:fld id="{CBA09992-CF29-4FDE-A7EC-19E163121084}" type="datetime1">
              <a:rPr lang="en-GB" noProof="0" smtClean="0"/>
              <a:t>20/06/2016</a:t>
            </a:fld>
            <a:endParaRPr lang="en-GB" noProof="0" dirty="0"/>
          </a:p>
        </p:txBody>
      </p:sp>
      <p:sp>
        <p:nvSpPr>
          <p:cNvPr id="4" name="Footer Placeholder 3"/>
          <p:cNvSpPr>
            <a:spLocks noGrp="1"/>
          </p:cNvSpPr>
          <p:nvPr>
            <p:ph type="ftr" sz="quarter" idx="17"/>
          </p:nvPr>
        </p:nvSpPr>
        <p:spPr/>
        <p:txBody>
          <a:bodyPr/>
          <a:lstStyle/>
          <a:p>
            <a:r>
              <a:rPr lang="en-GB" noProof="0" smtClean="0"/>
              <a:t>Title of presentation (Insert &gt; Header &amp; Footer &gt; Slide &gt; Footer &gt; Apply to all)</a:t>
            </a:r>
            <a:endParaRPr lang="en-GB" noProof="0" dirty="0"/>
          </a:p>
        </p:txBody>
      </p:sp>
      <p:sp>
        <p:nvSpPr>
          <p:cNvPr id="5" name="Slide Number Placeholder 4"/>
          <p:cNvSpPr>
            <a:spLocks noGrp="1"/>
          </p:cNvSpPr>
          <p:nvPr>
            <p:ph type="sldNum" sz="quarter" idx="18"/>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2560958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No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1FC9952-BEDD-40E6-A5BE-18C040655A9B}" type="datetimeFigureOut">
              <a:rPr lang="en-GB" smtClean="0"/>
              <a:t>20/06/2016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CDFC881-660C-4166-B51E-BCCE03BEDE50}" type="slidenum">
              <a:rPr lang="en-GB" smtClean="0"/>
              <a:t>‹#›</a:t>
            </a:fld>
            <a:endParaRPr lang="en-GB"/>
          </a:p>
        </p:txBody>
      </p:sp>
    </p:spTree>
    <p:extLst>
      <p:ext uri="{BB962C8B-B14F-4D97-AF65-F5344CB8AC3E}">
        <p14:creationId xmlns:p14="http://schemas.microsoft.com/office/powerpoint/2010/main" val="23280066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CDFC881-660C-4166-B51E-BCCE03BEDE50}" type="slidenum">
              <a:rPr lang="en-GB" smtClean="0"/>
              <a:t>‹#›</a:t>
            </a:fld>
            <a:endParaRPr lang="en-GB"/>
          </a:p>
        </p:txBody>
      </p:sp>
      <p:cxnSp>
        <p:nvCxnSpPr>
          <p:cNvPr id="6" name="Straight Connector 5"/>
          <p:cNvCxnSpPr/>
          <p:nvPr/>
        </p:nvCxnSpPr>
        <p:spPr>
          <a:xfrm>
            <a:off x="657600" y="520105"/>
            <a:ext cx="108768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descr="Jisc Small Logo.jpg"/>
          <p:cNvPicPr>
            <a:picLocks noChangeAspect="1"/>
          </p:cNvPicPr>
          <p:nvPr/>
        </p:nvPicPr>
        <p:blipFill>
          <a:blip r:embed="rId2" cstate="print"/>
          <a:stretch>
            <a:fillRect/>
          </a:stretch>
        </p:blipFill>
        <p:spPr>
          <a:xfrm>
            <a:off x="657600" y="0"/>
            <a:ext cx="829056" cy="356616"/>
          </a:xfrm>
          <a:prstGeom prst="rect">
            <a:avLst/>
          </a:prstGeom>
        </p:spPr>
      </p:pic>
      <p:sp>
        <p:nvSpPr>
          <p:cNvPr id="8" name="Text Placeholder 10"/>
          <p:cNvSpPr>
            <a:spLocks noGrp="1"/>
          </p:cNvSpPr>
          <p:nvPr>
            <p:ph type="body" sz="quarter" idx="13" hasCustomPrompt="1"/>
          </p:nvPr>
        </p:nvSpPr>
        <p:spPr>
          <a:xfrm>
            <a:off x="657600" y="1663089"/>
            <a:ext cx="9912000" cy="384721"/>
          </a:xfrm>
        </p:spPr>
        <p:txBody>
          <a:bodyPr>
            <a:spAutoFit/>
          </a:bodyPr>
          <a:lstStyle>
            <a:lvl1pPr>
              <a:lnSpc>
                <a:spcPct val="100000"/>
              </a:lnSpc>
              <a:defRPr sz="2500" b="1">
                <a:solidFill>
                  <a:schemeClr val="bg2"/>
                </a:solidFill>
              </a:defRPr>
            </a:lvl1pPr>
          </a:lstStyle>
          <a:p>
            <a:pPr lvl="0"/>
            <a:r>
              <a:rPr lang="en-US" dirty="0" smtClean="0"/>
              <a:t>Insert Sub-headline if required</a:t>
            </a:r>
            <a:endParaRPr lang="en-GB" dirty="0"/>
          </a:p>
        </p:txBody>
      </p:sp>
    </p:spTree>
    <p:extLst>
      <p:ext uri="{BB962C8B-B14F-4D97-AF65-F5344CB8AC3E}">
        <p14:creationId xmlns:p14="http://schemas.microsoft.com/office/powerpoint/2010/main" val="33430259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1FC9952-BEDD-40E6-A5BE-18C040655A9B}" type="datetimeFigureOut">
              <a:rPr lang="en-GB" smtClean="0"/>
              <a:t>20/06/2016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DFC881-660C-4166-B51E-BCCE03BEDE50}" type="slidenum">
              <a:rPr lang="en-GB" smtClean="0"/>
              <a:t>‹#›</a:t>
            </a:fld>
            <a:endParaRPr lang="en-GB"/>
          </a:p>
        </p:txBody>
      </p:sp>
    </p:spTree>
    <p:extLst>
      <p:ext uri="{BB962C8B-B14F-4D97-AF65-F5344CB8AC3E}">
        <p14:creationId xmlns:p14="http://schemas.microsoft.com/office/powerpoint/2010/main" val="10162722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p:txBody>
          <a:bodyPr/>
          <a:lstStyle/>
          <a:p>
            <a:fld id="{8768D980-8028-4768-849B-459B1B49463D}" type="slidenum">
              <a:rPr lang="en-GB" smtClean="0"/>
              <a:pPr/>
              <a:t>‹#›</a:t>
            </a:fld>
            <a:endParaRPr lang="en-GB"/>
          </a:p>
        </p:txBody>
      </p:sp>
      <p:sp>
        <p:nvSpPr>
          <p:cNvPr id="11" name="Text Placeholder 10"/>
          <p:cNvSpPr>
            <a:spLocks noGrp="1"/>
          </p:cNvSpPr>
          <p:nvPr>
            <p:ph type="body" sz="quarter" idx="13" hasCustomPrompt="1"/>
          </p:nvPr>
        </p:nvSpPr>
        <p:spPr>
          <a:xfrm>
            <a:off x="657600" y="1663089"/>
            <a:ext cx="9912000" cy="477054"/>
          </a:xfrm>
        </p:spPr>
        <p:txBody>
          <a:bodyPr>
            <a:spAutoFit/>
          </a:bodyPr>
          <a:lstStyle>
            <a:lvl1pPr>
              <a:lnSpc>
                <a:spcPct val="100000"/>
              </a:lnSpc>
              <a:defRPr sz="2500" b="1">
                <a:solidFill>
                  <a:schemeClr val="bg2"/>
                </a:solidFill>
              </a:defRPr>
            </a:lvl1pPr>
          </a:lstStyle>
          <a:p>
            <a:pPr lvl="0"/>
            <a:r>
              <a:rPr lang="en-US" dirty="0" smtClean="0"/>
              <a:t>Insert Sub-headline if required</a:t>
            </a:r>
            <a:endParaRPr lang="en-GB" dirty="0"/>
          </a:p>
        </p:txBody>
      </p:sp>
      <p:sp>
        <p:nvSpPr>
          <p:cNvPr id="7" name="Date Placeholder 2"/>
          <p:cNvSpPr>
            <a:spLocks noGrp="1"/>
          </p:cNvSpPr>
          <p:nvPr>
            <p:ph type="dt" sz="half" idx="16"/>
          </p:nvPr>
        </p:nvSpPr>
        <p:spPr>
          <a:xfrm>
            <a:off x="287868" y="6497037"/>
            <a:ext cx="958851" cy="216000"/>
          </a:xfrm>
        </p:spPr>
        <p:txBody>
          <a:bodyPr/>
          <a:lstStyle/>
          <a:p>
            <a:r>
              <a:rPr lang="en-GB" noProof="0" smtClean="0"/>
              <a:t>24/04/2015</a:t>
            </a:r>
            <a:endParaRPr lang="en-GB" noProof="0" dirty="0"/>
          </a:p>
        </p:txBody>
      </p:sp>
      <p:sp>
        <p:nvSpPr>
          <p:cNvPr id="8" name="Footer Placeholder 3"/>
          <p:cNvSpPr>
            <a:spLocks noGrp="1"/>
          </p:cNvSpPr>
          <p:nvPr>
            <p:ph type="ftr" sz="quarter" idx="17"/>
          </p:nvPr>
        </p:nvSpPr>
        <p:spPr>
          <a:xfrm>
            <a:off x="1246719" y="6497039"/>
            <a:ext cx="9698565" cy="216000"/>
          </a:xfrm>
        </p:spPr>
        <p:txBody>
          <a:bodyPr/>
          <a:lstStyle/>
          <a:p>
            <a:r>
              <a:rPr lang="en-GB" noProof="0" smtClean="0"/>
              <a:t>SDF Staff Developers Conference 2015</a:t>
            </a:r>
            <a:endParaRPr lang="en-GB" noProof="0" dirty="0"/>
          </a:p>
        </p:txBody>
      </p:sp>
    </p:spTree>
    <p:extLst>
      <p:ext uri="{BB962C8B-B14F-4D97-AF65-F5344CB8AC3E}">
        <p14:creationId xmlns:p14="http://schemas.microsoft.com/office/powerpoint/2010/main" val="256337045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Lar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8" name="Picture Placeholder 7"/>
          <p:cNvSpPr>
            <a:spLocks noGrp="1"/>
          </p:cNvSpPr>
          <p:nvPr>
            <p:ph type="pic" sz="quarter" idx="13" hasCustomPrompt="1"/>
          </p:nvPr>
        </p:nvSpPr>
        <p:spPr>
          <a:xfrm>
            <a:off x="1246718" y="1172631"/>
            <a:ext cx="9698567" cy="4752000"/>
          </a:xfrm>
          <a:prstGeom prst="rect">
            <a:avLst/>
          </a:prstGeom>
        </p:spPr>
        <p:txBody>
          <a:bodyPr/>
          <a:lstStyle>
            <a:lvl1pPr marL="0" indent="0">
              <a:buNone/>
              <a:defRPr sz="2667"/>
            </a:lvl1pPr>
          </a:lstStyle>
          <a:p>
            <a:r>
              <a:rPr lang="en-GB" noProof="0" dirty="0" smtClean="0"/>
              <a:t>Click to icon to add image</a:t>
            </a:r>
            <a:endParaRPr lang="en-GB" noProof="0" dirty="0"/>
          </a:p>
        </p:txBody>
      </p:sp>
      <p:sp>
        <p:nvSpPr>
          <p:cNvPr id="11" name="Text Placeholder 10"/>
          <p:cNvSpPr>
            <a:spLocks noGrp="1"/>
          </p:cNvSpPr>
          <p:nvPr>
            <p:ph type="body" sz="quarter" idx="14" hasCustomPrompt="1"/>
          </p:nvPr>
        </p:nvSpPr>
        <p:spPr>
          <a:xfrm>
            <a:off x="1246717" y="6028004"/>
            <a:ext cx="7247867" cy="270000"/>
          </a:xfrm>
          <a:prstGeom prst="rect">
            <a:avLst/>
          </a:prstGeom>
        </p:spPr>
        <p:txBody>
          <a:bodyPr/>
          <a:lstStyle>
            <a:lvl1pPr marL="0" indent="0">
              <a:buNone/>
              <a:defRPr sz="2133"/>
            </a:lvl1pPr>
            <a:lvl2pPr marL="287993" indent="0">
              <a:buNone/>
              <a:defRPr/>
            </a:lvl2pPr>
            <a:lvl3pPr marL="575986" indent="0">
              <a:buNone/>
              <a:defRPr/>
            </a:lvl3pPr>
            <a:lvl4pPr marL="863978" indent="0">
              <a:buNone/>
              <a:defRPr/>
            </a:lvl4pPr>
            <a:lvl5pPr marL="1151971" indent="0">
              <a:buNone/>
              <a:defRPr/>
            </a:lvl5pPr>
          </a:lstStyle>
          <a:p>
            <a:pPr lvl="0"/>
            <a:r>
              <a:rPr lang="en-GB" noProof="0" dirty="0" smtClean="0"/>
              <a:t>Click to add image caption</a:t>
            </a:r>
            <a:endParaRPr lang="en-GB" noProof="0" dirty="0"/>
          </a:p>
        </p:txBody>
      </p:sp>
      <p:sp>
        <p:nvSpPr>
          <p:cNvPr id="12" name="Text Placeholder 10"/>
          <p:cNvSpPr>
            <a:spLocks noGrp="1"/>
          </p:cNvSpPr>
          <p:nvPr>
            <p:ph type="body" sz="quarter" idx="15" hasCustomPrompt="1"/>
          </p:nvPr>
        </p:nvSpPr>
        <p:spPr>
          <a:xfrm>
            <a:off x="8494585" y="6028004"/>
            <a:ext cx="2450700" cy="270000"/>
          </a:xfrm>
          <a:prstGeom prst="rect">
            <a:avLst/>
          </a:prstGeom>
        </p:spPr>
        <p:txBody>
          <a:bodyPr/>
          <a:lstStyle>
            <a:lvl1pPr marL="0" indent="0" algn="r">
              <a:buNone/>
              <a:defRPr sz="1067">
                <a:solidFill>
                  <a:srgbClr val="9BA7A8"/>
                </a:solidFill>
              </a:defRPr>
            </a:lvl1pPr>
            <a:lvl2pPr marL="287993" indent="0">
              <a:buNone/>
              <a:defRPr/>
            </a:lvl2pPr>
            <a:lvl3pPr marL="575986" indent="0">
              <a:buNone/>
              <a:defRPr/>
            </a:lvl3pPr>
            <a:lvl4pPr marL="863978" indent="0">
              <a:buNone/>
              <a:defRPr/>
            </a:lvl4pPr>
            <a:lvl5pPr marL="1151971" indent="0">
              <a:buNone/>
              <a:defRPr/>
            </a:lvl5pPr>
          </a:lstStyle>
          <a:p>
            <a:pPr lvl="0"/>
            <a:r>
              <a:rPr lang="en-GB" noProof="0" dirty="0" smtClean="0"/>
              <a:t>Click to add image source</a:t>
            </a:r>
            <a:endParaRPr lang="en-GB" noProof="0" dirty="0"/>
          </a:p>
        </p:txBody>
      </p:sp>
      <p:sp>
        <p:nvSpPr>
          <p:cNvPr id="3" name="Date Placeholder 2"/>
          <p:cNvSpPr>
            <a:spLocks noGrp="1"/>
          </p:cNvSpPr>
          <p:nvPr>
            <p:ph type="dt" sz="half" idx="16"/>
          </p:nvPr>
        </p:nvSpPr>
        <p:spPr/>
        <p:txBody>
          <a:bodyPr/>
          <a:lstStyle/>
          <a:p>
            <a:fld id="{CBA09992-CF29-4FDE-A7EC-19E163121084}" type="datetime1">
              <a:rPr lang="en-GB" noProof="0" smtClean="0"/>
              <a:t>20/06/2016</a:t>
            </a:fld>
            <a:endParaRPr lang="en-GB" noProof="0" dirty="0"/>
          </a:p>
        </p:txBody>
      </p:sp>
      <p:sp>
        <p:nvSpPr>
          <p:cNvPr id="4" name="Footer Placeholder 3"/>
          <p:cNvSpPr>
            <a:spLocks noGrp="1"/>
          </p:cNvSpPr>
          <p:nvPr>
            <p:ph type="ftr" sz="quarter" idx="17"/>
          </p:nvPr>
        </p:nvSpPr>
        <p:spPr/>
        <p:txBody>
          <a:bodyPr/>
          <a:lstStyle/>
          <a:p>
            <a:r>
              <a:rPr lang="en-GB" noProof="0" smtClean="0"/>
              <a:t>Title of presentation (Insert &gt; Header &amp; Footer &gt; Slide &gt; Footer &gt; Apply to all)</a:t>
            </a:r>
            <a:endParaRPr lang="en-GB" noProof="0" dirty="0"/>
          </a:p>
        </p:txBody>
      </p:sp>
      <p:sp>
        <p:nvSpPr>
          <p:cNvPr id="5" name="Slide Number Placeholder 4"/>
          <p:cNvSpPr>
            <a:spLocks noGrp="1"/>
          </p:cNvSpPr>
          <p:nvPr>
            <p:ph type="sldNum" sz="quarter" idx="18"/>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21201960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2-Col Heading +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7" name="Content Placeholder 6"/>
          <p:cNvSpPr>
            <a:spLocks noGrp="1"/>
          </p:cNvSpPr>
          <p:nvPr>
            <p:ph sz="quarter" idx="13"/>
          </p:nvPr>
        </p:nvSpPr>
        <p:spPr>
          <a:xfrm>
            <a:off x="287869" y="1845733"/>
            <a:ext cx="5471457" cy="4464051"/>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Text Placeholder 7"/>
          <p:cNvSpPr>
            <a:spLocks noGrp="1"/>
          </p:cNvSpPr>
          <p:nvPr>
            <p:ph type="body" sz="quarter" idx="14"/>
          </p:nvPr>
        </p:nvSpPr>
        <p:spPr>
          <a:xfrm>
            <a:off x="287869" y="1172633"/>
            <a:ext cx="5471583" cy="450000"/>
          </a:xfrm>
        </p:spPr>
        <p:txBody>
          <a:bodyPr/>
          <a:lstStyle>
            <a:lvl1pPr marL="0" indent="0">
              <a:buNone/>
              <a:defRPr sz="3200" b="1"/>
            </a:lvl1pPr>
          </a:lstStyle>
          <a:p>
            <a:pPr lvl="0"/>
            <a:r>
              <a:rPr lang="en-US" noProof="0" smtClean="0"/>
              <a:t>Click to edit Master text styles</a:t>
            </a:r>
          </a:p>
        </p:txBody>
      </p:sp>
      <p:sp>
        <p:nvSpPr>
          <p:cNvPr id="9" name="Content Placeholder 6"/>
          <p:cNvSpPr>
            <a:spLocks noGrp="1"/>
          </p:cNvSpPr>
          <p:nvPr>
            <p:ph sz="quarter" idx="15"/>
          </p:nvPr>
        </p:nvSpPr>
        <p:spPr>
          <a:xfrm>
            <a:off x="6432600" y="1845733"/>
            <a:ext cx="5471533" cy="4464051"/>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0" name="Text Placeholder 7"/>
          <p:cNvSpPr>
            <a:spLocks noGrp="1"/>
          </p:cNvSpPr>
          <p:nvPr>
            <p:ph type="body" sz="quarter" idx="16"/>
          </p:nvPr>
        </p:nvSpPr>
        <p:spPr>
          <a:xfrm>
            <a:off x="6432600" y="1169808"/>
            <a:ext cx="5471533" cy="450000"/>
          </a:xfrm>
        </p:spPr>
        <p:txBody>
          <a:bodyPr/>
          <a:lstStyle>
            <a:lvl1pPr marL="0" indent="0">
              <a:buNone/>
              <a:defRPr sz="3200" b="1"/>
            </a:lvl1pPr>
          </a:lstStyle>
          <a:p>
            <a:pPr lvl="0"/>
            <a:r>
              <a:rPr lang="en-US" noProof="0" smtClean="0"/>
              <a:t>Click to edit Master text styles</a:t>
            </a:r>
          </a:p>
        </p:txBody>
      </p:sp>
      <p:sp>
        <p:nvSpPr>
          <p:cNvPr id="3" name="Date Placeholder 2"/>
          <p:cNvSpPr>
            <a:spLocks noGrp="1"/>
          </p:cNvSpPr>
          <p:nvPr>
            <p:ph type="dt" sz="half" idx="17"/>
          </p:nvPr>
        </p:nvSpPr>
        <p:spPr/>
        <p:txBody>
          <a:bodyPr/>
          <a:lstStyle/>
          <a:p>
            <a:fld id="{C3187D95-6500-4368-9FF5-97293C180CAB}" type="datetime1">
              <a:rPr lang="en-GB" noProof="0" smtClean="0"/>
              <a:t>20/06/2016</a:t>
            </a:fld>
            <a:endParaRPr lang="en-GB" noProof="0" dirty="0"/>
          </a:p>
        </p:txBody>
      </p:sp>
      <p:sp>
        <p:nvSpPr>
          <p:cNvPr id="4" name="Footer Placeholder 3"/>
          <p:cNvSpPr>
            <a:spLocks noGrp="1"/>
          </p:cNvSpPr>
          <p:nvPr>
            <p:ph type="ftr" sz="quarter" idx="18"/>
          </p:nvPr>
        </p:nvSpPr>
        <p:spPr/>
        <p:txBody>
          <a:bodyPr/>
          <a:lstStyle/>
          <a:p>
            <a:r>
              <a:rPr lang="en-GB" noProof="0" smtClean="0"/>
              <a:t>Title of presentation (Insert &gt; Header &amp; Footer &gt; Slide &gt; Footer &gt; Apply to all)</a:t>
            </a:r>
            <a:endParaRPr lang="en-GB" noProof="0" dirty="0"/>
          </a:p>
        </p:txBody>
      </p:sp>
      <p:sp>
        <p:nvSpPr>
          <p:cNvPr id="5" name="Slide Number Placeholder 4"/>
          <p:cNvSpPr>
            <a:spLocks noGrp="1"/>
          </p:cNvSpPr>
          <p:nvPr>
            <p:ph type="sldNum" sz="quarter" idx="19"/>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19882578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7" name="Content Placeholder 6"/>
          <p:cNvSpPr>
            <a:spLocks noGrp="1"/>
          </p:cNvSpPr>
          <p:nvPr>
            <p:ph sz="quarter" idx="13"/>
          </p:nvPr>
        </p:nvSpPr>
        <p:spPr>
          <a:xfrm>
            <a:off x="287868" y="1172633"/>
            <a:ext cx="11616265" cy="5137152"/>
          </a:xfrm>
        </p:spPr>
        <p:txBody>
          <a:bodyPr lIns="0" tIns="0" rIns="0" bIns="0">
            <a:noAutofit/>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 name="Date Placeholder 2"/>
          <p:cNvSpPr>
            <a:spLocks noGrp="1"/>
          </p:cNvSpPr>
          <p:nvPr>
            <p:ph type="dt" sz="half" idx="14"/>
          </p:nvPr>
        </p:nvSpPr>
        <p:spPr/>
        <p:txBody>
          <a:bodyPr/>
          <a:lstStyle/>
          <a:p>
            <a:fld id="{8263C462-E1D2-48BE-8FF4-80CCFA472914}" type="datetime1">
              <a:rPr lang="en-GB" noProof="0" smtClean="0"/>
              <a:t>20/06/2016</a:t>
            </a:fld>
            <a:endParaRPr lang="en-GB" noProof="0" dirty="0"/>
          </a:p>
        </p:txBody>
      </p:sp>
      <p:sp>
        <p:nvSpPr>
          <p:cNvPr id="4" name="Footer Placeholder 3"/>
          <p:cNvSpPr>
            <a:spLocks noGrp="1"/>
          </p:cNvSpPr>
          <p:nvPr>
            <p:ph type="ftr" sz="quarter" idx="15"/>
          </p:nvPr>
        </p:nvSpPr>
        <p:spPr/>
        <p:txBody>
          <a:bodyPr/>
          <a:lstStyle/>
          <a:p>
            <a:r>
              <a:rPr lang="en-GB" noProof="0" smtClean="0"/>
              <a:t>Title of presentation (Insert &gt; Header &amp; Footer &gt; Slide &gt; Footer &gt; Apply to all)</a:t>
            </a:r>
            <a:endParaRPr lang="en-GB" noProof="0" dirty="0"/>
          </a:p>
        </p:txBody>
      </p:sp>
      <p:sp>
        <p:nvSpPr>
          <p:cNvPr id="5" name="Slide Number Placeholder 4"/>
          <p:cNvSpPr>
            <a:spLocks noGrp="1"/>
          </p:cNvSpPr>
          <p:nvPr>
            <p:ph type="sldNum" sz="quarter" idx="16"/>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407394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03F3727-BFD5-485E-A3D5-038F19246150}" type="datetimeFigureOut">
              <a:rPr lang="en-GB" smtClean="0"/>
              <a:t>20/06/2016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32A2FAA-2008-4D4F-954E-1AD644B3FB67}" type="slidenum">
              <a:rPr lang="en-GB" smtClean="0"/>
              <a:t>‹#›</a:t>
            </a:fld>
            <a:endParaRPr lang="en-GB"/>
          </a:p>
        </p:txBody>
      </p:sp>
    </p:spTree>
    <p:extLst>
      <p:ext uri="{BB962C8B-B14F-4D97-AF65-F5344CB8AC3E}">
        <p14:creationId xmlns:p14="http://schemas.microsoft.com/office/powerpoint/2010/main" val="9368002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cSld name="Jisc Slid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8A96A0"/>
                </a:solidFill>
              </a:defRPr>
            </a:lvl1pPr>
          </a:lstStyle>
          <a:p>
            <a:r>
              <a:rPr lang="en-GB" dirty="0" smtClean="0"/>
              <a:t>Click to edit slide title</a:t>
            </a:r>
            <a:endParaRPr lang="en-GB" dirty="0"/>
          </a:p>
        </p:txBody>
      </p:sp>
      <p:sp>
        <p:nvSpPr>
          <p:cNvPr id="5" name="Slide Number Placeholder 4"/>
          <p:cNvSpPr>
            <a:spLocks noGrp="1"/>
          </p:cNvSpPr>
          <p:nvPr>
            <p:ph type="sldNum" sz="quarter" idx="12"/>
          </p:nvPr>
        </p:nvSpPr>
        <p:spPr/>
        <p:txBody>
          <a:bodyPr/>
          <a:lstStyle/>
          <a:p>
            <a:fld id="{F0A55F06-C352-544E-8237-6F33909C7E7A}" type="slidenum">
              <a:rPr lang="en-GB" smtClean="0"/>
              <a:t>‹#›</a:t>
            </a:fld>
            <a:endParaRPr lang="en-GB"/>
          </a:p>
        </p:txBody>
      </p:sp>
      <p:cxnSp>
        <p:nvCxnSpPr>
          <p:cNvPr id="6" name="Straight Connector 5"/>
          <p:cNvCxnSpPr/>
          <p:nvPr userDrawn="1"/>
        </p:nvCxnSpPr>
        <p:spPr bwMode="auto">
          <a:xfrm>
            <a:off x="312000" y="6528000"/>
            <a:ext cx="11568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8" name="Straight Connector 7"/>
          <p:cNvCxnSpPr/>
          <p:nvPr userDrawn="1"/>
        </p:nvCxnSpPr>
        <p:spPr bwMode="auto">
          <a:xfrm>
            <a:off x="312001" y="696000"/>
            <a:ext cx="11568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9" name="Picture 8" descr="2013_Jisc_Logo_RGB300(19.5m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001" y="0"/>
            <a:ext cx="906268" cy="528000"/>
          </a:xfrm>
          <a:prstGeom prst="rect">
            <a:avLst/>
          </a:prstGeom>
        </p:spPr>
      </p:pic>
      <p:sp>
        <p:nvSpPr>
          <p:cNvPr id="10" name="Date Placeholder 2"/>
          <p:cNvSpPr>
            <a:spLocks noGrp="1"/>
          </p:cNvSpPr>
          <p:nvPr>
            <p:ph type="dt" sz="half" idx="10"/>
          </p:nvPr>
        </p:nvSpPr>
        <p:spPr>
          <a:xfrm>
            <a:off x="312001" y="6528000"/>
            <a:ext cx="1115215" cy="240000"/>
          </a:xfrm>
          <a:prstGeom prst="rect">
            <a:avLst/>
          </a:prstGeom>
        </p:spPr>
        <p:txBody>
          <a:bodyPr/>
          <a:lstStyle>
            <a:lvl1pPr>
              <a:defRPr sz="1051"/>
            </a:lvl1pPr>
          </a:lstStyle>
          <a:p>
            <a:r>
              <a:rPr lang="en-US" dirty="0" smtClean="0"/>
              <a:t>18/02/2015</a:t>
            </a:r>
            <a:endParaRPr lang="en-GB" dirty="0"/>
          </a:p>
        </p:txBody>
      </p:sp>
      <p:sp>
        <p:nvSpPr>
          <p:cNvPr id="11" name="Footer Placeholder 3"/>
          <p:cNvSpPr>
            <a:spLocks noGrp="1"/>
          </p:cNvSpPr>
          <p:nvPr>
            <p:ph type="ftr" sz="quarter" idx="11"/>
          </p:nvPr>
        </p:nvSpPr>
        <p:spPr>
          <a:xfrm>
            <a:off x="1565893" y="6528000"/>
            <a:ext cx="9354108" cy="240000"/>
          </a:xfrm>
          <a:prstGeom prst="rect">
            <a:avLst/>
          </a:prstGeom>
        </p:spPr>
        <p:txBody>
          <a:bodyPr/>
          <a:lstStyle>
            <a:lvl1pPr>
              <a:defRPr sz="1200"/>
            </a:lvl1pPr>
          </a:lstStyle>
          <a:p>
            <a:r>
              <a:rPr lang="en-GB" dirty="0" smtClean="0"/>
              <a:t>Jisc customer services - working for you</a:t>
            </a:r>
            <a:endParaRPr lang="en-GB" dirty="0"/>
          </a:p>
        </p:txBody>
      </p:sp>
    </p:spTree>
    <p:extLst>
      <p:ext uri="{BB962C8B-B14F-4D97-AF65-F5344CB8AC3E}">
        <p14:creationId xmlns:p14="http://schemas.microsoft.com/office/powerpoint/2010/main" val="20438860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Business Card">
    <p:spTree>
      <p:nvGrpSpPr>
        <p:cNvPr id="1" name=""/>
        <p:cNvGrpSpPr/>
        <p:nvPr/>
      </p:nvGrpSpPr>
      <p:grpSpPr>
        <a:xfrm>
          <a:off x="0" y="0"/>
          <a:ext cx="0" cy="0"/>
          <a:chOff x="0" y="0"/>
          <a:chExt cx="0" cy="0"/>
        </a:xfrm>
      </p:grpSpPr>
      <p:pic>
        <p:nvPicPr>
          <p:cNvPr id="6" name="Picture 5" descr="deletem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75246"/>
            <a:ext cx="9877425" cy="6082753"/>
          </a:xfrm>
          <a:prstGeom prst="rect">
            <a:avLst/>
          </a:prstGeom>
        </p:spPr>
      </p:pic>
      <p:sp>
        <p:nvSpPr>
          <p:cNvPr id="2" name="Title 1"/>
          <p:cNvSpPr>
            <a:spLocks noGrp="1"/>
          </p:cNvSpPr>
          <p:nvPr>
            <p:ph type="title"/>
          </p:nvPr>
        </p:nvSpPr>
        <p:spPr/>
        <p:txBody>
          <a:bodyPr/>
          <a:lstStyle/>
          <a:p>
            <a:r>
              <a:rPr lang="en-GB" noProof="0" dirty="0" smtClean="0"/>
              <a:t>Click to edit Master title style</a:t>
            </a:r>
            <a:endParaRPr lang="en-GB" noProof="0" dirty="0"/>
          </a:p>
        </p:txBody>
      </p:sp>
      <p:grpSp>
        <p:nvGrpSpPr>
          <p:cNvPr id="12" name="Group 11"/>
          <p:cNvGrpSpPr/>
          <p:nvPr userDrawn="1"/>
        </p:nvGrpSpPr>
        <p:grpSpPr>
          <a:xfrm>
            <a:off x="3362325" y="5221732"/>
            <a:ext cx="5172076" cy="396000"/>
            <a:chOff x="3448050" y="5069250"/>
            <a:chExt cx="5467350" cy="396000"/>
          </a:xfrm>
        </p:grpSpPr>
        <p:sp>
          <p:nvSpPr>
            <p:cNvPr id="7" name="TextBox 6"/>
            <p:cNvSpPr txBox="1"/>
            <p:nvPr userDrawn="1"/>
          </p:nvSpPr>
          <p:spPr>
            <a:xfrm>
              <a:off x="3448050" y="5069250"/>
              <a:ext cx="5467350" cy="396000"/>
            </a:xfrm>
            <a:prstGeom prst="rect">
              <a:avLst/>
            </a:prstGeom>
            <a:noFill/>
            <a:ln>
              <a:noFill/>
            </a:ln>
          </p:spPr>
          <p:txBody>
            <a:bodyPr vert="horz" wrap="square" lIns="0" tIns="0" rIns="0" bIns="0" rtlCol="0" anchor="t" anchorCtr="0">
              <a:noAutofit/>
            </a:bodyPr>
            <a:lstStyle/>
            <a:p>
              <a:r>
                <a:rPr lang="en-GB" sz="2400" b="1" noProof="0" dirty="0" smtClean="0">
                  <a:solidFill>
                    <a:schemeClr val="accent1"/>
                  </a:solidFill>
                </a:rPr>
                <a:t>jisc.ac.uk</a:t>
              </a:r>
              <a:endParaRPr lang="en-GB" sz="2400" b="1" noProof="0" dirty="0">
                <a:solidFill>
                  <a:schemeClr val="accent1"/>
                </a:solidFill>
              </a:endParaRPr>
            </a:p>
          </p:txBody>
        </p:sp>
        <p:sp>
          <p:nvSpPr>
            <p:cNvPr id="11" name="Rectangle 10">
              <a:hlinkClick r:id="rId3"/>
            </p:cNvPr>
            <p:cNvSpPr/>
            <p:nvPr userDrawn="1"/>
          </p:nvSpPr>
          <p:spPr>
            <a:xfrm>
              <a:off x="3448050" y="5069250"/>
              <a:ext cx="5467350"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1351" noProof="0" dirty="0"/>
            </a:p>
          </p:txBody>
        </p:sp>
      </p:grpSp>
      <p:sp>
        <p:nvSpPr>
          <p:cNvPr id="14" name="Text Placeholder 13"/>
          <p:cNvSpPr>
            <a:spLocks noGrp="1"/>
          </p:cNvSpPr>
          <p:nvPr>
            <p:ph type="body" sz="quarter" idx="14" hasCustomPrompt="1"/>
          </p:nvPr>
        </p:nvSpPr>
        <p:spPr>
          <a:xfrm>
            <a:off x="3362325" y="2886158"/>
            <a:ext cx="5172076" cy="332399"/>
          </a:xfrm>
          <a:prstGeom prst="rect">
            <a:avLst/>
          </a:prstGeom>
          <a:noFill/>
        </p:spPr>
        <p:txBody>
          <a:bodyPr lIns="0" tIns="0" rIns="0" bIns="0">
            <a:noAutofit/>
          </a:bodyPr>
          <a:lstStyle>
            <a:lvl1pPr marL="0" indent="0">
              <a:buNone/>
              <a:defRPr sz="2400" b="1" baseline="0"/>
            </a:lvl1pPr>
          </a:lstStyle>
          <a:p>
            <a:pPr lvl="0"/>
            <a:r>
              <a:rPr lang="en-GB" noProof="0" dirty="0" smtClean="0"/>
              <a:t>Click to add description</a:t>
            </a:r>
            <a:endParaRPr lang="en-GB" noProof="0" dirty="0"/>
          </a:p>
        </p:txBody>
      </p:sp>
      <p:sp>
        <p:nvSpPr>
          <p:cNvPr id="15" name="Text Placeholder 13"/>
          <p:cNvSpPr>
            <a:spLocks noGrp="1"/>
          </p:cNvSpPr>
          <p:nvPr>
            <p:ph type="body" sz="quarter" idx="15" hasCustomPrompt="1"/>
          </p:nvPr>
        </p:nvSpPr>
        <p:spPr>
          <a:xfrm>
            <a:off x="3362325" y="3600979"/>
            <a:ext cx="5172076" cy="332399"/>
          </a:xfrm>
          <a:prstGeom prst="rect">
            <a:avLst/>
          </a:prstGeom>
          <a:noFill/>
        </p:spPr>
        <p:txBody>
          <a:bodyPr lIns="0" tIns="0" rIns="0" bIns="0">
            <a:noAutofit/>
          </a:bodyPr>
          <a:lstStyle>
            <a:lvl1pPr marL="0" indent="0">
              <a:buNone/>
              <a:defRPr sz="2400" b="0" baseline="0"/>
            </a:lvl1pPr>
          </a:lstStyle>
          <a:p>
            <a:pPr lvl="0"/>
            <a:r>
              <a:rPr lang="en-GB" noProof="0" dirty="0" smtClean="0"/>
              <a:t>Click to add presenter name</a:t>
            </a:r>
            <a:endParaRPr lang="en-GB" noProof="0" dirty="0"/>
          </a:p>
        </p:txBody>
      </p:sp>
      <p:sp>
        <p:nvSpPr>
          <p:cNvPr id="16" name="Text Placeholder 13"/>
          <p:cNvSpPr>
            <a:spLocks noGrp="1"/>
          </p:cNvSpPr>
          <p:nvPr>
            <p:ph type="body" sz="quarter" idx="16" hasCustomPrompt="1"/>
          </p:nvPr>
        </p:nvSpPr>
        <p:spPr>
          <a:xfrm>
            <a:off x="3362325" y="4052895"/>
            <a:ext cx="5172076" cy="332399"/>
          </a:xfrm>
          <a:prstGeom prst="rect">
            <a:avLst/>
          </a:prstGeom>
          <a:noFill/>
        </p:spPr>
        <p:txBody>
          <a:bodyPr lIns="0" tIns="0" rIns="0" bIns="0">
            <a:noAutofit/>
          </a:bodyPr>
          <a:lstStyle>
            <a:lvl1pPr marL="0" indent="0">
              <a:buNone/>
              <a:defRPr sz="2400" b="0" baseline="0"/>
            </a:lvl1pPr>
          </a:lstStyle>
          <a:p>
            <a:pPr lvl="0"/>
            <a:r>
              <a:rPr lang="en-GB" noProof="0" dirty="0" smtClean="0"/>
              <a:t>Click to add presenter job title</a:t>
            </a:r>
            <a:endParaRPr lang="en-GB" noProof="0" dirty="0"/>
          </a:p>
        </p:txBody>
      </p:sp>
      <p:sp>
        <p:nvSpPr>
          <p:cNvPr id="17" name="Text Placeholder 13"/>
          <p:cNvSpPr>
            <a:spLocks noGrp="1"/>
          </p:cNvSpPr>
          <p:nvPr>
            <p:ph type="body" sz="quarter" idx="17" hasCustomPrompt="1"/>
          </p:nvPr>
        </p:nvSpPr>
        <p:spPr>
          <a:xfrm>
            <a:off x="3362325" y="4504811"/>
            <a:ext cx="5172076" cy="332399"/>
          </a:xfrm>
          <a:prstGeom prst="rect">
            <a:avLst/>
          </a:prstGeom>
          <a:noFill/>
        </p:spPr>
        <p:txBody>
          <a:bodyPr lIns="0" tIns="0" rIns="0" bIns="0">
            <a:noAutofit/>
          </a:bodyPr>
          <a:lstStyle>
            <a:lvl1pPr marL="0" indent="0">
              <a:buNone/>
              <a:defRPr sz="2400" b="1" baseline="0">
                <a:solidFill>
                  <a:schemeClr val="accent1"/>
                </a:solidFill>
              </a:defRPr>
            </a:lvl1pPr>
          </a:lstStyle>
          <a:p>
            <a:pPr lvl="0"/>
            <a:r>
              <a:rPr lang="en-GB" noProof="0" dirty="0" smtClean="0"/>
              <a:t>Click to add email@jisc.ac.uk</a:t>
            </a:r>
            <a:endParaRPr lang="en-GB" noProof="0" dirty="0"/>
          </a:p>
        </p:txBody>
      </p:sp>
      <p:cxnSp>
        <p:nvCxnSpPr>
          <p:cNvPr id="21" name="Straight Connector 20"/>
          <p:cNvCxnSpPr/>
          <p:nvPr userDrawn="1"/>
        </p:nvCxnSpPr>
        <p:spPr>
          <a:xfrm>
            <a:off x="288133" y="6497039"/>
            <a:ext cx="1161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
        <p:nvSpPr>
          <p:cNvPr id="3" name="Date Placeholder 2"/>
          <p:cNvSpPr>
            <a:spLocks noGrp="1"/>
          </p:cNvSpPr>
          <p:nvPr>
            <p:ph type="dt" sz="half" idx="18"/>
          </p:nvPr>
        </p:nvSpPr>
        <p:spPr/>
        <p:txBody>
          <a:bodyPr/>
          <a:lstStyle/>
          <a:p>
            <a:fld id="{FE085076-9D46-4774-9E3E-7367127CF167}" type="datetime1">
              <a:rPr lang="en-GB" noProof="0" smtClean="0"/>
              <a:t>20/06/2016</a:t>
            </a:fld>
            <a:endParaRPr lang="en-GB" noProof="0" dirty="0"/>
          </a:p>
        </p:txBody>
      </p:sp>
      <p:sp>
        <p:nvSpPr>
          <p:cNvPr id="4" name="Footer Placeholder 3"/>
          <p:cNvSpPr>
            <a:spLocks noGrp="1"/>
          </p:cNvSpPr>
          <p:nvPr>
            <p:ph type="ftr" sz="quarter" idx="19"/>
          </p:nvPr>
        </p:nvSpPr>
        <p:spPr/>
        <p:txBody>
          <a:bodyPr/>
          <a:lstStyle/>
          <a:p>
            <a:r>
              <a:rPr lang="en-GB" noProof="0" smtClean="0"/>
              <a:t>Title of presentation (Insert &gt; Header &amp; Footer &gt; Slide &gt; Footer &gt; Apply to all)</a:t>
            </a:r>
            <a:endParaRPr lang="en-GB" noProof="0" dirty="0"/>
          </a:p>
        </p:txBody>
      </p:sp>
      <p:sp>
        <p:nvSpPr>
          <p:cNvPr id="5" name="Slide Number Placeholder 4"/>
          <p:cNvSpPr>
            <a:spLocks noGrp="1"/>
          </p:cNvSpPr>
          <p:nvPr>
            <p:ph type="sldNum" sz="quarter" idx="20"/>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30637600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cSld name="Jisc Slide (2 co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5"/>
                </a:solidFill>
              </a:defRPr>
            </a:lvl1pPr>
          </a:lstStyle>
          <a:p>
            <a:r>
              <a:rPr lang="en-GB" dirty="0" smtClean="0"/>
              <a:t>Click to edit slide title</a:t>
            </a:r>
            <a:endParaRPr lang="en-GB" dirty="0"/>
          </a:p>
        </p:txBody>
      </p:sp>
      <p:sp>
        <p:nvSpPr>
          <p:cNvPr id="3" name="Content Placeholder 2"/>
          <p:cNvSpPr>
            <a:spLocks noGrp="1"/>
          </p:cNvSpPr>
          <p:nvPr>
            <p:ph sz="half" idx="1" hasCustomPrompt="1"/>
          </p:nvPr>
        </p:nvSpPr>
        <p:spPr>
          <a:xfrm>
            <a:off x="312000" y="1200151"/>
            <a:ext cx="5520000" cy="5160000"/>
          </a:xfrm>
        </p:spPr>
        <p:txBody>
          <a:bodyPr/>
          <a:lstStyle>
            <a:lvl1pPr>
              <a:defRPr sz="3733">
                <a:solidFill>
                  <a:srgbClr val="2C3841"/>
                </a:solidFill>
              </a:defRPr>
            </a:lvl1pPr>
            <a:lvl2pPr>
              <a:defRPr sz="3733">
                <a:solidFill>
                  <a:srgbClr val="2C3841"/>
                </a:solidFill>
              </a:defRPr>
            </a:lvl2pPr>
            <a:lvl3pPr>
              <a:defRPr sz="3200">
                <a:solidFill>
                  <a:srgbClr val="2C3841"/>
                </a:solidFill>
              </a:defRPr>
            </a:lvl3pPr>
            <a:lvl4pPr>
              <a:defRPr sz="3200">
                <a:solidFill>
                  <a:srgbClr val="2C3841"/>
                </a:solidFill>
              </a:defRPr>
            </a:lvl4pPr>
            <a:lvl5pPr>
              <a:defRPr sz="3200">
                <a:solidFill>
                  <a:srgbClr val="2C3841"/>
                </a:solidFill>
              </a:defRPr>
            </a:lvl5pPr>
            <a:lvl6pPr>
              <a:defRPr sz="2400"/>
            </a:lvl6pPr>
            <a:lvl7pPr>
              <a:defRPr sz="2400"/>
            </a:lvl7pPr>
            <a:lvl8pPr>
              <a:defRPr sz="2400"/>
            </a:lvl8pPr>
            <a:lvl9pPr>
              <a:defRPr sz="2400"/>
            </a:lvl9pPr>
          </a:lstStyle>
          <a:p>
            <a:pPr lvl="0"/>
            <a:r>
              <a:rPr lang="en-GB" dirty="0" smtClean="0"/>
              <a:t>Click to edit slide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Content Placeholder 3"/>
          <p:cNvSpPr>
            <a:spLocks noGrp="1"/>
          </p:cNvSpPr>
          <p:nvPr>
            <p:ph sz="half" idx="2" hasCustomPrompt="1"/>
          </p:nvPr>
        </p:nvSpPr>
        <p:spPr>
          <a:xfrm>
            <a:off x="6360001" y="1200151"/>
            <a:ext cx="5520000" cy="5160000"/>
          </a:xfrm>
        </p:spPr>
        <p:txBody>
          <a:bodyPr/>
          <a:lstStyle>
            <a:lvl1pPr>
              <a:defRPr sz="3733"/>
            </a:lvl1pPr>
            <a:lvl2pPr>
              <a:defRPr sz="3733"/>
            </a:lvl2pPr>
            <a:lvl3pPr>
              <a:defRPr sz="3200"/>
            </a:lvl3pPr>
            <a:lvl4pPr>
              <a:defRPr sz="3200"/>
            </a:lvl4pPr>
            <a:lvl5pPr>
              <a:defRPr sz="3200"/>
            </a:lvl5pPr>
            <a:lvl6pPr>
              <a:defRPr sz="2400"/>
            </a:lvl6pPr>
            <a:lvl7pPr>
              <a:defRPr sz="2400"/>
            </a:lvl7pPr>
            <a:lvl8pPr>
              <a:defRPr sz="2400"/>
            </a:lvl8pPr>
            <a:lvl9pPr>
              <a:defRPr sz="2400"/>
            </a:lvl9pPr>
          </a:lstStyle>
          <a:p>
            <a:pPr lvl="0"/>
            <a:r>
              <a:rPr lang="en-GB" dirty="0" smtClean="0"/>
              <a:t>Click to edit slide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Slide Number Placeholder 6"/>
          <p:cNvSpPr>
            <a:spLocks noGrp="1"/>
          </p:cNvSpPr>
          <p:nvPr>
            <p:ph type="sldNum" sz="quarter" idx="12"/>
          </p:nvPr>
        </p:nvSpPr>
        <p:spPr/>
        <p:txBody>
          <a:bodyPr/>
          <a:lstStyle/>
          <a:p>
            <a:fld id="{F0A55F06-C352-544E-8237-6F33909C7E7A}" type="slidenum">
              <a:rPr lang="en-GB" smtClean="0"/>
              <a:t>‹#›</a:t>
            </a:fld>
            <a:endParaRPr lang="en-GB"/>
          </a:p>
        </p:txBody>
      </p:sp>
      <p:cxnSp>
        <p:nvCxnSpPr>
          <p:cNvPr id="8" name="Straight Connector 7"/>
          <p:cNvCxnSpPr/>
          <p:nvPr userDrawn="1"/>
        </p:nvCxnSpPr>
        <p:spPr bwMode="auto">
          <a:xfrm>
            <a:off x="312000" y="6528000"/>
            <a:ext cx="11568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10" name="Straight Connector 9"/>
          <p:cNvCxnSpPr/>
          <p:nvPr userDrawn="1"/>
        </p:nvCxnSpPr>
        <p:spPr bwMode="auto">
          <a:xfrm>
            <a:off x="312001" y="696000"/>
            <a:ext cx="11568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11" name="Picture 10" descr="2013_Jisc_Logo_RGB300(19.5m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000" y="0"/>
            <a:ext cx="934720" cy="544576"/>
          </a:xfrm>
          <a:prstGeom prst="rect">
            <a:avLst/>
          </a:prstGeom>
        </p:spPr>
      </p:pic>
    </p:spTree>
    <p:extLst>
      <p:ext uri="{BB962C8B-B14F-4D97-AF65-F5344CB8AC3E}">
        <p14:creationId xmlns:p14="http://schemas.microsoft.com/office/powerpoint/2010/main" val="992757800"/>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ull Image Cover (Backgroun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7" name="Text Placeholder 6"/>
          <p:cNvSpPr>
            <a:spLocks noGrp="1"/>
          </p:cNvSpPr>
          <p:nvPr>
            <p:ph type="body" sz="quarter" idx="13" hasCustomPrompt="1"/>
          </p:nvPr>
        </p:nvSpPr>
        <p:spPr>
          <a:xfrm>
            <a:off x="1824567" y="5163866"/>
            <a:ext cx="8832851" cy="258532"/>
          </a:xfrm>
          <a:prstGeom prst="rect">
            <a:avLst/>
          </a:prstGeom>
        </p:spPr>
        <p:txBody>
          <a:bodyPr lIns="0" tIns="0" rIns="0" bIns="0">
            <a:noAutofit/>
          </a:bodyPr>
          <a:lstStyle>
            <a:lvl1pPr marL="0" indent="0">
              <a:buNone/>
              <a:defRPr sz="1867">
                <a:solidFill>
                  <a:schemeClr val="bg1"/>
                </a:solidFill>
              </a:defRPr>
            </a:lvl1pPr>
            <a:lvl2pPr marL="287993" indent="0">
              <a:buNone/>
              <a:defRPr sz="1400"/>
            </a:lvl2pPr>
            <a:lvl3pPr marL="575986" indent="0">
              <a:buNone/>
              <a:defRPr sz="1400"/>
            </a:lvl3pPr>
            <a:lvl4pPr marL="863978" indent="0">
              <a:buNone/>
              <a:defRPr sz="1400"/>
            </a:lvl4pPr>
            <a:lvl5pPr marL="1151971" indent="0">
              <a:buNone/>
              <a:defRPr sz="1400"/>
            </a:lvl5pPr>
          </a:lstStyle>
          <a:p>
            <a:pPr lvl="0"/>
            <a:r>
              <a:rPr lang="en-GB" noProof="0" dirty="0" smtClean="0"/>
              <a:t>Click to add presentation subtitle</a:t>
            </a:r>
            <a:endParaRPr lang="en-GB" noProof="0" dirty="0"/>
          </a:p>
        </p:txBody>
      </p:sp>
      <p:sp>
        <p:nvSpPr>
          <p:cNvPr id="6" name="Date Placeholder 3"/>
          <p:cNvSpPr>
            <a:spLocks noGrp="1"/>
          </p:cNvSpPr>
          <p:nvPr>
            <p:ph type="dt" sz="half" idx="2"/>
          </p:nvPr>
        </p:nvSpPr>
        <p:spPr>
          <a:xfrm>
            <a:off x="301625" y="4717412"/>
            <a:ext cx="1042459" cy="199605"/>
          </a:xfrm>
          <a:prstGeom prst="rect">
            <a:avLst/>
          </a:prstGeom>
        </p:spPr>
        <p:txBody>
          <a:bodyPr vert="horz" lIns="0" tIns="0" rIns="0" bIns="0" rtlCol="0" anchor="t" anchorCtr="0"/>
          <a:lstStyle>
            <a:lvl1pPr algn="r">
              <a:defRPr sz="1600">
                <a:solidFill>
                  <a:schemeClr val="bg1"/>
                </a:solidFill>
              </a:defRPr>
            </a:lvl1pPr>
          </a:lstStyle>
          <a:p>
            <a:fld id="{1C68151C-00B3-464D-96C4-C709980DF5D7}" type="datetime1">
              <a:rPr lang="en-GB" noProof="0" smtClean="0"/>
              <a:t>20/06/2016</a:t>
            </a:fld>
            <a:endParaRPr lang="en-GB" noProof="0" dirty="0"/>
          </a:p>
        </p:txBody>
      </p:sp>
      <p:sp>
        <p:nvSpPr>
          <p:cNvPr id="8" name="Text Placeholder 8"/>
          <p:cNvSpPr>
            <a:spLocks noGrp="1"/>
          </p:cNvSpPr>
          <p:nvPr>
            <p:ph type="body" sz="quarter" idx="15" hasCustomPrompt="1"/>
          </p:nvPr>
        </p:nvSpPr>
        <p:spPr>
          <a:xfrm>
            <a:off x="288000" y="1173000"/>
            <a:ext cx="8640000" cy="2879635"/>
          </a:xfrm>
          <a:prstGeom prst="rect">
            <a:avLst/>
          </a:prstGeom>
          <a:solidFill>
            <a:srgbClr val="FFFFFF">
              <a:alpha val="61176"/>
            </a:srgbClr>
          </a:solidFill>
        </p:spPr>
        <p:txBody>
          <a:bodyPr/>
          <a:lstStyle>
            <a:lvl1pPr marL="0" marR="0" indent="0" algn="l" defTabSz="914377" rtl="0" eaLnBrk="1" fontAlgn="auto" latinLnBrk="0" hangingPunct="1">
              <a:lnSpc>
                <a:spcPct val="90000"/>
              </a:lnSpc>
              <a:spcBef>
                <a:spcPts val="1200"/>
              </a:spcBef>
              <a:spcAft>
                <a:spcPts val="0"/>
              </a:spcAft>
              <a:buClr>
                <a:schemeClr val="accent1"/>
              </a:buClr>
              <a:buSzPct val="120000"/>
              <a:buFont typeface="Corbel" panose="020B0503020204020204" pitchFamily="34" charset="0"/>
              <a:buNone/>
              <a:tabLst/>
              <a:defRPr lang="en-GB" sz="2133" b="0" i="0" baseline="0" noProof="0" dirty="0">
                <a:sym typeface="Wingdings" panose="05000000000000000000" pitchFamily="2" charset="2"/>
              </a:defRPr>
            </a:lvl1pPr>
          </a:lstStyle>
          <a:p>
            <a:r>
              <a:rPr lang="en-GB" sz="2400" noProof="0" dirty="0" smtClean="0"/>
              <a:t>The correct way to do it!</a:t>
            </a:r>
            <a:br>
              <a:rPr lang="en-GB" sz="2400" noProof="0" dirty="0" smtClean="0"/>
            </a:br>
            <a:r>
              <a:rPr lang="en-GB" sz="2400" noProof="0" dirty="0" smtClean="0"/>
              <a:t>Requires pre-cropped images…</a:t>
            </a:r>
            <a:br>
              <a:rPr lang="en-GB" sz="2400" noProof="0" dirty="0" smtClean="0"/>
            </a:br>
            <a:r>
              <a:rPr lang="en-GB" sz="2400" noProof="0" dirty="0" smtClean="0"/>
              <a:t>Add/change</a:t>
            </a:r>
            <a:r>
              <a:rPr lang="en-GB" sz="2400" baseline="0" noProof="0" dirty="0" smtClean="0"/>
              <a:t> background via: </a:t>
            </a:r>
            <a:br>
              <a:rPr lang="en-GB" sz="2400" baseline="0" noProof="0" dirty="0" smtClean="0"/>
            </a:br>
            <a:r>
              <a:rPr lang="en-GB" sz="2400" baseline="0" noProof="0" dirty="0" smtClean="0"/>
              <a:t>1/ Design Tab (or Right-click) &gt; Format Background &gt; Picture or texture fill &gt; Insert picture from File…</a:t>
            </a:r>
            <a:br>
              <a:rPr lang="en-GB" sz="2400" baseline="0" noProof="0" dirty="0" smtClean="0"/>
            </a:br>
            <a:r>
              <a:rPr lang="en-GB" sz="2400" baseline="0" noProof="0" dirty="0" smtClean="0"/>
              <a:t>2/ Delete this placeholder (it will show in the presentation )</a:t>
            </a:r>
            <a:br>
              <a:rPr lang="en-GB" sz="2400" baseline="0" noProof="0" dirty="0" smtClean="0"/>
            </a:br>
            <a:r>
              <a:rPr lang="en-GB" sz="2400" baseline="0" noProof="0" dirty="0" smtClean="0"/>
              <a:t>Slides based off this master can have *different* backgrounds</a:t>
            </a:r>
            <a:endParaRPr lang="en-GB" sz="2400" noProof="0" dirty="0" smtClean="0"/>
          </a:p>
        </p:txBody>
      </p:sp>
    </p:spTree>
    <p:extLst>
      <p:ext uri="{BB962C8B-B14F-4D97-AF65-F5344CB8AC3E}">
        <p14:creationId xmlns:p14="http://schemas.microsoft.com/office/powerpoint/2010/main" val="195100098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ull Image Cover (Placehol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 y="429"/>
            <a:ext cx="12190476" cy="6857143"/>
          </a:xfrm>
          <a:prstGeom prst="rect">
            <a:avLst/>
          </a:prstGeom>
        </p:spPr>
      </p:pic>
      <p:sp>
        <p:nvSpPr>
          <p:cNvPr id="11" name="Text Placeholder 8"/>
          <p:cNvSpPr>
            <a:spLocks noGrp="1"/>
          </p:cNvSpPr>
          <p:nvPr>
            <p:ph type="body" sz="quarter" idx="14" hasCustomPrompt="1"/>
          </p:nvPr>
        </p:nvSpPr>
        <p:spPr>
          <a:xfrm>
            <a:off x="288000" y="1173000"/>
            <a:ext cx="8640000" cy="2879635"/>
          </a:xfrm>
          <a:prstGeom prst="rect">
            <a:avLst/>
          </a:prstGeom>
          <a:solidFill>
            <a:srgbClr val="FFFFFF">
              <a:alpha val="61176"/>
            </a:srgbClr>
          </a:solidFill>
        </p:spPr>
        <p:txBody>
          <a:bodyPr/>
          <a:lstStyle>
            <a:lvl1pPr>
              <a:defRPr lang="en-GB" sz="2400" b="0" i="0" baseline="0" noProof="0" dirty="0">
                <a:sym typeface="Wingdings" panose="05000000000000000000" pitchFamily="2" charset="2"/>
              </a:defRPr>
            </a:lvl1pPr>
          </a:lstStyle>
          <a:p>
            <a:pPr marL="0" marR="0" lvl="0" indent="0" fontAlgn="auto">
              <a:spcAft>
                <a:spcPts val="0"/>
              </a:spcAft>
              <a:buNone/>
              <a:tabLst/>
            </a:pPr>
            <a:r>
              <a:rPr lang="en-GB" sz="2400" noProof="0" dirty="0" smtClean="0"/>
              <a:t>Allows/requires cropping/resizing in PPT, … </a:t>
            </a:r>
            <a:br>
              <a:rPr lang="en-GB" sz="2400" noProof="0" dirty="0" smtClean="0"/>
            </a:br>
            <a:r>
              <a:rPr lang="en-GB" sz="2400" noProof="0" dirty="0" smtClean="0"/>
              <a:t>Change image via:</a:t>
            </a:r>
            <a:br>
              <a:rPr lang="en-GB" sz="2400" noProof="0" dirty="0" smtClean="0"/>
            </a:br>
            <a:r>
              <a:rPr lang="en-GB" sz="2400" noProof="0" dirty="0" smtClean="0"/>
              <a:t>1/ View &gt; Slide Master &gt; Right-click &gt; Change Picture</a:t>
            </a:r>
            <a:br>
              <a:rPr lang="en-GB" sz="2400" noProof="0" dirty="0" smtClean="0"/>
            </a:br>
            <a:r>
              <a:rPr lang="en-GB" sz="2400" noProof="0" dirty="0" smtClean="0"/>
              <a:t>2/ </a:t>
            </a:r>
            <a:r>
              <a:rPr lang="en-GB" sz="2400" baseline="0" noProof="0" dirty="0" smtClean="0"/>
              <a:t>Delete this placeholder (it will show in the presentation )</a:t>
            </a:r>
            <a:br>
              <a:rPr lang="en-GB" sz="2400" baseline="0" noProof="0" dirty="0" smtClean="0"/>
            </a:br>
            <a:r>
              <a:rPr lang="en-GB" sz="2400" baseline="0" noProof="0" dirty="0" smtClean="0"/>
              <a:t>Images should fill the slide…for reference a full slide 16:9 placeholder is:</a:t>
            </a:r>
            <a:br>
              <a:rPr lang="en-GB" sz="2400" baseline="0" noProof="0" dirty="0" smtClean="0"/>
            </a:br>
            <a:r>
              <a:rPr lang="en-GB" sz="2400" baseline="0" noProof="0" dirty="0" smtClean="0"/>
              <a:t>25.4 cm x 14.29cm</a:t>
            </a:r>
            <a:br>
              <a:rPr lang="en-GB" sz="2400" baseline="0" noProof="0" dirty="0" smtClean="0"/>
            </a:br>
            <a:r>
              <a:rPr lang="en-GB" sz="2400" baseline="0" noProof="0" dirty="0" smtClean="0"/>
              <a:t>All slides based off this master will use the *same* image</a:t>
            </a:r>
            <a:endParaRPr lang="en-GB" sz="2400" noProof="0" dirty="0" smtClean="0"/>
          </a:p>
          <a:p>
            <a:pPr marL="0" marR="0" lvl="0" indent="0" fontAlgn="auto">
              <a:spcAft>
                <a:spcPts val="0"/>
              </a:spcAft>
              <a:buNone/>
              <a:tabLst/>
            </a:pPr>
            <a:endParaRPr lang="en-GB" sz="2400" noProof="0" dirty="0"/>
          </a:p>
        </p:txBody>
      </p:sp>
      <p:pic>
        <p:nvPicPr>
          <p:cNvPr id="13" name="Picture 12" descr="2013_Jisc_Logo_RGB300(26m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8000" y="624"/>
            <a:ext cx="1247651" cy="727457"/>
          </a:xfrm>
          <a:prstGeom prst="rect">
            <a:avLst/>
          </a:prstGeom>
        </p:spPr>
      </p:pic>
      <p:sp>
        <p:nvSpPr>
          <p:cNvPr id="18" name="Rectangle 9"/>
          <p:cNvSpPr>
            <a:spLocks noChangeArrowheads="1"/>
          </p:cNvSpPr>
          <p:nvPr userDrawn="1"/>
        </p:nvSpPr>
        <p:spPr bwMode="auto">
          <a:xfrm>
            <a:off x="1671475" y="4436684"/>
            <a:ext cx="10520525" cy="1200000"/>
          </a:xfrm>
          <a:prstGeom prst="rect">
            <a:avLst/>
          </a:prstGeom>
          <a:solidFill>
            <a:srgbClr val="E04A10"/>
          </a:solidFill>
          <a:ln>
            <a:noFill/>
          </a:ln>
          <a:extLst/>
        </p:spPr>
        <p:txBody>
          <a:bodyPr vert="horz" wrap="square" lIns="91440" tIns="45720" rIns="91440" bIns="45720" numCol="1" anchor="t" anchorCtr="0" compatLnSpc="1">
            <a:prstTxWarp prst="textNoShape">
              <a:avLst/>
            </a:prstTxWarp>
          </a:bodyPr>
          <a:lstStyle/>
          <a:p>
            <a:pPr marL="0" marR="0" lvl="0" indent="0" algn="l"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9" name="Rectangle 7"/>
          <p:cNvSpPr>
            <a:spLocks noChangeArrowheads="1"/>
          </p:cNvSpPr>
          <p:nvPr userDrawn="1"/>
        </p:nvSpPr>
        <p:spPr bwMode="auto">
          <a:xfrm>
            <a:off x="2" y="4341285"/>
            <a:ext cx="1534583" cy="1200151"/>
          </a:xfrm>
          <a:prstGeom prst="rect">
            <a:avLst/>
          </a:prstGeom>
          <a:solidFill>
            <a:srgbClr val="E04A10"/>
          </a:solidFill>
          <a:ln>
            <a:noFill/>
          </a:ln>
          <a:effectLs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0" name="Parallelogram 19"/>
          <p:cNvSpPr/>
          <p:nvPr userDrawn="1"/>
        </p:nvSpPr>
        <p:spPr>
          <a:xfrm rot="16200000">
            <a:off x="958852" y="4917018"/>
            <a:ext cx="1295400" cy="143933"/>
          </a:xfrm>
          <a:prstGeom prst="parallelogram">
            <a:avLst>
              <a:gd name="adj" fmla="val 64812"/>
            </a:avLst>
          </a:prstGeom>
          <a:solidFill>
            <a:srgbClr val="9F3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p>
        </p:txBody>
      </p:sp>
      <p:sp>
        <p:nvSpPr>
          <p:cNvPr id="15" name="Date Placeholder 3"/>
          <p:cNvSpPr>
            <a:spLocks noGrp="1"/>
          </p:cNvSpPr>
          <p:nvPr>
            <p:ph type="dt" sz="half" idx="2"/>
          </p:nvPr>
        </p:nvSpPr>
        <p:spPr>
          <a:xfrm>
            <a:off x="301625" y="4717412"/>
            <a:ext cx="1042459" cy="199605"/>
          </a:xfrm>
          <a:prstGeom prst="rect">
            <a:avLst/>
          </a:prstGeom>
        </p:spPr>
        <p:txBody>
          <a:bodyPr vert="horz" lIns="0" tIns="0" rIns="0" bIns="0" rtlCol="0" anchor="t" anchorCtr="0"/>
          <a:lstStyle>
            <a:lvl1pPr algn="r">
              <a:defRPr sz="1600">
                <a:solidFill>
                  <a:schemeClr val="bg1"/>
                </a:solidFill>
              </a:defRPr>
            </a:lvl1pPr>
          </a:lstStyle>
          <a:p>
            <a:fld id="{9495492D-673E-47A9-8B84-F4635378515C}" type="datetime1">
              <a:rPr lang="en-GB" noProof="0" smtClean="0"/>
              <a:t>20/06/2016</a:t>
            </a:fld>
            <a:endParaRPr lang="en-GB" noProof="0" dirty="0"/>
          </a:p>
        </p:txBody>
      </p:sp>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17" name="Text Placeholder 6"/>
          <p:cNvSpPr>
            <a:spLocks noGrp="1"/>
          </p:cNvSpPr>
          <p:nvPr>
            <p:ph type="body" sz="quarter" idx="13" hasCustomPrompt="1"/>
          </p:nvPr>
        </p:nvSpPr>
        <p:spPr>
          <a:xfrm>
            <a:off x="1824567" y="5163866"/>
            <a:ext cx="8832851" cy="258532"/>
          </a:xfrm>
          <a:prstGeom prst="rect">
            <a:avLst/>
          </a:prstGeom>
        </p:spPr>
        <p:txBody>
          <a:bodyPr lIns="0" tIns="0" rIns="0" bIns="0">
            <a:noAutofit/>
          </a:bodyPr>
          <a:lstStyle>
            <a:lvl1pPr marL="0" indent="0">
              <a:buNone/>
              <a:defRPr sz="1867">
                <a:solidFill>
                  <a:schemeClr val="bg1"/>
                </a:solidFill>
              </a:defRPr>
            </a:lvl1pPr>
            <a:lvl2pPr marL="287993" indent="0">
              <a:buNone/>
              <a:defRPr sz="1400"/>
            </a:lvl2pPr>
            <a:lvl3pPr marL="575986" indent="0">
              <a:buNone/>
              <a:defRPr sz="1400"/>
            </a:lvl3pPr>
            <a:lvl4pPr marL="863978" indent="0">
              <a:buNone/>
              <a:defRPr sz="1400"/>
            </a:lvl4pPr>
            <a:lvl5pPr marL="1151971" indent="0">
              <a:buNone/>
              <a:defRPr sz="1400"/>
            </a:lvl5pPr>
          </a:lstStyle>
          <a:p>
            <a:pPr lvl="0"/>
            <a:r>
              <a:rPr lang="en-GB" noProof="0" dirty="0" smtClean="0"/>
              <a:t>Click to add presentation subtitle</a:t>
            </a:r>
            <a:endParaRPr lang="en-GB" noProof="0" dirty="0"/>
          </a:p>
        </p:txBody>
      </p:sp>
    </p:spTree>
    <p:extLst>
      <p:ext uri="{BB962C8B-B14F-4D97-AF65-F5344CB8AC3E}">
        <p14:creationId xmlns:p14="http://schemas.microsoft.com/office/powerpoint/2010/main" val="183655724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Jisc Address">
    <p:spTree>
      <p:nvGrpSpPr>
        <p:cNvPr id="1" name=""/>
        <p:cNvGrpSpPr/>
        <p:nvPr/>
      </p:nvGrpSpPr>
      <p:grpSpPr>
        <a:xfrm>
          <a:off x="0" y="0"/>
          <a:ext cx="0" cy="0"/>
          <a:chOff x="0" y="0"/>
          <a:chExt cx="0" cy="0"/>
        </a:xfrm>
      </p:grpSpPr>
      <p:pic>
        <p:nvPicPr>
          <p:cNvPr id="18" name="Picture 17" descr="shutterstock_129615650_handphone(tomedit3).jpg"/>
          <p:cNvPicPr>
            <a:picLocks noChangeAspect="1"/>
          </p:cNvPicPr>
          <p:nvPr userDrawn="1"/>
        </p:nvPicPr>
        <p:blipFill rotWithShape="1">
          <a:blip r:embed="rId2">
            <a:extLst>
              <a:ext uri="{28A0092B-C50C-407E-A947-70E740481C1C}">
                <a14:useLocalDpi xmlns:a14="http://schemas.microsoft.com/office/drawing/2010/main" val="0"/>
              </a:ext>
            </a:extLst>
          </a:blip>
          <a:srcRect l="8269" t="-1" b="18371"/>
          <a:stretch/>
        </p:blipFill>
        <p:spPr>
          <a:xfrm>
            <a:off x="6095999" y="1198461"/>
            <a:ext cx="5800724" cy="5659540"/>
          </a:xfrm>
          <a:prstGeom prst="rect">
            <a:avLst/>
          </a:prstGeom>
        </p:spPr>
      </p:pic>
      <p:sp>
        <p:nvSpPr>
          <p:cNvPr id="2" name="Title 1"/>
          <p:cNvSpPr>
            <a:spLocks noGrp="1"/>
          </p:cNvSpPr>
          <p:nvPr>
            <p:ph type="title"/>
          </p:nvPr>
        </p:nvSpPr>
        <p:spPr/>
        <p:txBody>
          <a:bodyPr/>
          <a:lstStyle/>
          <a:p>
            <a:r>
              <a:rPr lang="en-US" noProof="0" smtClean="0"/>
              <a:t>Click to edit Master title style</a:t>
            </a:r>
            <a:endParaRPr lang="en-GB" noProof="0" dirty="0"/>
          </a:p>
        </p:txBody>
      </p:sp>
      <p:grpSp>
        <p:nvGrpSpPr>
          <p:cNvPr id="11" name="Group 10"/>
          <p:cNvGrpSpPr/>
          <p:nvPr userDrawn="1"/>
        </p:nvGrpSpPr>
        <p:grpSpPr>
          <a:xfrm>
            <a:off x="289676" y="4962457"/>
            <a:ext cx="1257424" cy="396000"/>
            <a:chOff x="3448050" y="5069250"/>
            <a:chExt cx="5467350" cy="396000"/>
          </a:xfrm>
        </p:grpSpPr>
        <p:sp>
          <p:nvSpPr>
            <p:cNvPr id="12" name="TextBox 11"/>
            <p:cNvSpPr txBox="1"/>
            <p:nvPr userDrawn="1"/>
          </p:nvSpPr>
          <p:spPr>
            <a:xfrm>
              <a:off x="3448050" y="5069250"/>
              <a:ext cx="5467350" cy="396000"/>
            </a:xfrm>
            <a:prstGeom prst="rect">
              <a:avLst/>
            </a:prstGeom>
            <a:noFill/>
            <a:ln>
              <a:noFill/>
            </a:ln>
          </p:spPr>
          <p:txBody>
            <a:bodyPr vert="horz" wrap="square" lIns="0" tIns="0" rIns="0" bIns="0" rtlCol="0" anchor="t" anchorCtr="0">
              <a:noAutofit/>
            </a:bodyPr>
            <a:lstStyle/>
            <a:p>
              <a:r>
                <a:rPr lang="en-GB" sz="2400" b="1" noProof="0" dirty="0" smtClean="0">
                  <a:solidFill>
                    <a:schemeClr val="accent1"/>
                  </a:solidFill>
                </a:rPr>
                <a:t>jisc.ac.uk</a:t>
              </a:r>
              <a:endParaRPr lang="en-GB" sz="2400" b="1" noProof="0" dirty="0">
                <a:solidFill>
                  <a:schemeClr val="accent1"/>
                </a:solidFill>
              </a:endParaRPr>
            </a:p>
          </p:txBody>
        </p:sp>
        <p:sp>
          <p:nvSpPr>
            <p:cNvPr id="13" name="Rectangle 12">
              <a:hlinkClick r:id="rId3"/>
            </p:cNvPr>
            <p:cNvSpPr/>
            <p:nvPr userDrawn="1"/>
          </p:nvSpPr>
          <p:spPr>
            <a:xfrm>
              <a:off x="3448050" y="5069250"/>
              <a:ext cx="5467350"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1351" noProof="0" dirty="0"/>
            </a:p>
          </p:txBody>
        </p:sp>
      </p:grpSp>
      <p:sp>
        <p:nvSpPr>
          <p:cNvPr id="15" name="Text Placeholder 13"/>
          <p:cNvSpPr>
            <a:spLocks noGrp="1"/>
          </p:cNvSpPr>
          <p:nvPr>
            <p:ph type="body" sz="quarter" idx="15" hasCustomPrompt="1"/>
          </p:nvPr>
        </p:nvSpPr>
        <p:spPr>
          <a:xfrm>
            <a:off x="287869" y="1172634"/>
            <a:ext cx="5471583" cy="332399"/>
          </a:xfrm>
          <a:prstGeom prst="rect">
            <a:avLst/>
          </a:prstGeom>
          <a:noFill/>
        </p:spPr>
        <p:txBody>
          <a:bodyPr lIns="0" tIns="0" rIns="0" bIns="0">
            <a:noAutofit/>
          </a:bodyPr>
          <a:lstStyle>
            <a:lvl1pPr marL="0" indent="0">
              <a:buNone/>
              <a:defRPr sz="2400" b="0" baseline="0"/>
            </a:lvl1pPr>
          </a:lstStyle>
          <a:p>
            <a:pPr lvl="0"/>
            <a:r>
              <a:rPr lang="en-GB" noProof="0" dirty="0" smtClean="0"/>
              <a:t>Click to add presenter name</a:t>
            </a:r>
            <a:endParaRPr lang="en-GB" noProof="0" dirty="0"/>
          </a:p>
        </p:txBody>
      </p:sp>
      <p:sp>
        <p:nvSpPr>
          <p:cNvPr id="16" name="Text Placeholder 13"/>
          <p:cNvSpPr>
            <a:spLocks noGrp="1"/>
          </p:cNvSpPr>
          <p:nvPr>
            <p:ph type="body" sz="quarter" idx="16" hasCustomPrompt="1"/>
          </p:nvPr>
        </p:nvSpPr>
        <p:spPr>
          <a:xfrm>
            <a:off x="287869" y="1587990"/>
            <a:ext cx="5471583" cy="332399"/>
          </a:xfrm>
          <a:prstGeom prst="rect">
            <a:avLst/>
          </a:prstGeom>
          <a:noFill/>
        </p:spPr>
        <p:txBody>
          <a:bodyPr lIns="0" tIns="0" rIns="0" bIns="0">
            <a:noAutofit/>
          </a:bodyPr>
          <a:lstStyle>
            <a:lvl1pPr marL="0" indent="0">
              <a:buNone/>
              <a:defRPr sz="2400" b="0" baseline="0"/>
            </a:lvl1pPr>
          </a:lstStyle>
          <a:p>
            <a:pPr lvl="0"/>
            <a:r>
              <a:rPr lang="en-GB" noProof="0" dirty="0" smtClean="0"/>
              <a:t>Click to add presenter job title</a:t>
            </a:r>
            <a:endParaRPr lang="en-GB" noProof="0" dirty="0"/>
          </a:p>
        </p:txBody>
      </p:sp>
      <p:sp>
        <p:nvSpPr>
          <p:cNvPr id="17" name="Text Placeholder 13"/>
          <p:cNvSpPr>
            <a:spLocks noGrp="1"/>
          </p:cNvSpPr>
          <p:nvPr>
            <p:ph type="body" sz="quarter" idx="17" hasCustomPrompt="1"/>
          </p:nvPr>
        </p:nvSpPr>
        <p:spPr>
          <a:xfrm>
            <a:off x="287869" y="2407423"/>
            <a:ext cx="5471583" cy="332399"/>
          </a:xfrm>
          <a:prstGeom prst="rect">
            <a:avLst/>
          </a:prstGeom>
          <a:noFill/>
        </p:spPr>
        <p:txBody>
          <a:bodyPr lIns="0" tIns="0" rIns="0" bIns="0">
            <a:noAutofit/>
          </a:bodyPr>
          <a:lstStyle>
            <a:lvl1pPr marL="0" indent="0">
              <a:buNone/>
              <a:defRPr sz="2400" b="1" baseline="0">
                <a:solidFill>
                  <a:schemeClr val="accent1"/>
                </a:solidFill>
              </a:defRPr>
            </a:lvl1pPr>
          </a:lstStyle>
          <a:p>
            <a:pPr lvl="0"/>
            <a:r>
              <a:rPr lang="en-GB" noProof="0" dirty="0" smtClean="0"/>
              <a:t>Click to add email@jisc.ac.uk</a:t>
            </a:r>
            <a:endParaRPr lang="en-GB" noProof="0" dirty="0"/>
          </a:p>
        </p:txBody>
      </p:sp>
      <p:cxnSp>
        <p:nvCxnSpPr>
          <p:cNvPr id="22" name="Straight Connector 21"/>
          <p:cNvCxnSpPr/>
          <p:nvPr userDrawn="1"/>
        </p:nvCxnSpPr>
        <p:spPr>
          <a:xfrm>
            <a:off x="287870" y="3000256"/>
            <a:ext cx="6144681"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
        <p:nvSpPr>
          <p:cNvPr id="28" name="TextBox 27"/>
          <p:cNvSpPr txBox="1"/>
          <p:nvPr userDrawn="1"/>
        </p:nvSpPr>
        <p:spPr>
          <a:xfrm>
            <a:off x="287869" y="3207181"/>
            <a:ext cx="5471583" cy="369332"/>
          </a:xfrm>
          <a:prstGeom prst="rect">
            <a:avLst/>
          </a:prstGeom>
          <a:noFill/>
        </p:spPr>
        <p:txBody>
          <a:bodyPr wrap="square" lIns="0" tIns="0" rIns="0" bIns="0" rtlCol="0">
            <a:noAutofit/>
          </a:bodyPr>
          <a:lstStyle/>
          <a:p>
            <a:r>
              <a:rPr lang="en-GB" sz="2400" noProof="0" dirty="0" smtClean="0"/>
              <a:t>One Castlepark Tower Hill Bristol BS2 0JA</a:t>
            </a:r>
          </a:p>
        </p:txBody>
      </p:sp>
      <p:sp>
        <p:nvSpPr>
          <p:cNvPr id="32" name="TextBox 31"/>
          <p:cNvSpPr txBox="1"/>
          <p:nvPr userDrawn="1"/>
        </p:nvSpPr>
        <p:spPr>
          <a:xfrm>
            <a:off x="287868" y="4513457"/>
            <a:ext cx="4062449" cy="369332"/>
          </a:xfrm>
          <a:prstGeom prst="rect">
            <a:avLst/>
          </a:prstGeom>
          <a:noFill/>
        </p:spPr>
        <p:txBody>
          <a:bodyPr wrap="square" lIns="0" tIns="0" rIns="0" bIns="0" rtlCol="0">
            <a:noAutofit/>
          </a:bodyPr>
          <a:lstStyle/>
          <a:p>
            <a:r>
              <a:rPr lang="en-GB" sz="2400" b="1" noProof="0" dirty="0" smtClean="0">
                <a:solidFill>
                  <a:schemeClr val="accent1"/>
                </a:solidFill>
              </a:rPr>
              <a:t>customerservices@jisc.ac.uk</a:t>
            </a:r>
            <a:endParaRPr lang="en-GB" sz="2400" b="1" noProof="0" dirty="0">
              <a:solidFill>
                <a:schemeClr val="accent1"/>
              </a:solidFill>
            </a:endParaRPr>
          </a:p>
        </p:txBody>
      </p:sp>
      <p:sp>
        <p:nvSpPr>
          <p:cNvPr id="8" name="Rectangle 7"/>
          <p:cNvSpPr/>
          <p:nvPr userDrawn="1"/>
        </p:nvSpPr>
        <p:spPr>
          <a:xfrm>
            <a:off x="287867" y="3659547"/>
            <a:ext cx="2034981" cy="369332"/>
          </a:xfrm>
          <a:prstGeom prst="rect">
            <a:avLst/>
          </a:prstGeom>
        </p:spPr>
        <p:txBody>
          <a:bodyPr wrap="none" lIns="0" tIns="0" rIns="0" bIns="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2C3841"/>
                </a:solidFill>
                <a:effectLst/>
                <a:uLnTx/>
                <a:uFillTx/>
                <a:latin typeface="+mn-lt"/>
                <a:ea typeface="+mn-ea"/>
                <a:cs typeface="+mn-cs"/>
              </a:rPr>
              <a:t>T 020 3697 5800</a:t>
            </a:r>
            <a:endParaRPr kumimoji="0" lang="en-GB" sz="2400" b="0" i="0" u="none" strike="noStrike" kern="1200" cap="none" spc="0" normalizeH="0" baseline="0" noProof="0" dirty="0">
              <a:ln>
                <a:noFill/>
              </a:ln>
              <a:solidFill>
                <a:srgbClr val="2C3841"/>
              </a:solidFill>
              <a:effectLst/>
              <a:uLnTx/>
              <a:uFillTx/>
              <a:latin typeface="+mn-lt"/>
              <a:ea typeface="+mn-ea"/>
              <a:cs typeface="+mn-cs"/>
            </a:endParaRPr>
          </a:p>
        </p:txBody>
      </p:sp>
      <p:cxnSp>
        <p:nvCxnSpPr>
          <p:cNvPr id="21" name="Straight Connector 20"/>
          <p:cNvCxnSpPr/>
          <p:nvPr userDrawn="1"/>
        </p:nvCxnSpPr>
        <p:spPr>
          <a:xfrm>
            <a:off x="288133" y="6497039"/>
            <a:ext cx="1161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
        <p:nvSpPr>
          <p:cNvPr id="3" name="Date Placeholder 2"/>
          <p:cNvSpPr>
            <a:spLocks noGrp="1"/>
          </p:cNvSpPr>
          <p:nvPr>
            <p:ph type="dt" sz="half" idx="18"/>
          </p:nvPr>
        </p:nvSpPr>
        <p:spPr/>
        <p:txBody>
          <a:bodyPr/>
          <a:lstStyle/>
          <a:p>
            <a:fld id="{4D423C23-07EB-4DF3-80A5-AFD034531C0F}" type="datetime1">
              <a:rPr lang="en-GB" noProof="0" smtClean="0"/>
              <a:t>20/06/2016</a:t>
            </a:fld>
            <a:endParaRPr lang="en-GB" noProof="0" dirty="0"/>
          </a:p>
        </p:txBody>
      </p:sp>
      <p:sp>
        <p:nvSpPr>
          <p:cNvPr id="4" name="Footer Placeholder 3"/>
          <p:cNvSpPr>
            <a:spLocks noGrp="1"/>
          </p:cNvSpPr>
          <p:nvPr>
            <p:ph type="ftr" sz="quarter" idx="19"/>
          </p:nvPr>
        </p:nvSpPr>
        <p:spPr/>
        <p:txBody>
          <a:bodyPr/>
          <a:lstStyle/>
          <a:p>
            <a:r>
              <a:rPr lang="en-GB" noProof="0" smtClean="0"/>
              <a:t>Title of presentation (Insert &gt; Header &amp; Footer &gt; Slide &gt; Footer &gt; Apply to all)</a:t>
            </a:r>
            <a:endParaRPr lang="en-GB" noProof="0" dirty="0"/>
          </a:p>
        </p:txBody>
      </p:sp>
      <p:sp>
        <p:nvSpPr>
          <p:cNvPr id="5" name="Slide Number Placeholder 4"/>
          <p:cNvSpPr>
            <a:spLocks noGrp="1"/>
          </p:cNvSpPr>
          <p:nvPr>
            <p:ph type="sldNum" sz="quarter" idx="20"/>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104899310"/>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Jisc Address + CC-BY-NC-ND">
    <p:spTree>
      <p:nvGrpSpPr>
        <p:cNvPr id="1" name=""/>
        <p:cNvGrpSpPr/>
        <p:nvPr/>
      </p:nvGrpSpPr>
      <p:grpSpPr>
        <a:xfrm>
          <a:off x="0" y="0"/>
          <a:ext cx="0" cy="0"/>
          <a:chOff x="0" y="0"/>
          <a:chExt cx="0" cy="0"/>
        </a:xfrm>
      </p:grpSpPr>
      <p:pic>
        <p:nvPicPr>
          <p:cNvPr id="23" name="Picture 22" descr="shutterstock_129615650_handphone(tomedit3).jpg"/>
          <p:cNvPicPr>
            <a:picLocks noChangeAspect="1"/>
          </p:cNvPicPr>
          <p:nvPr userDrawn="1"/>
        </p:nvPicPr>
        <p:blipFill rotWithShape="1">
          <a:blip r:embed="rId2">
            <a:extLst>
              <a:ext uri="{28A0092B-C50C-407E-A947-70E740481C1C}">
                <a14:useLocalDpi xmlns:a14="http://schemas.microsoft.com/office/drawing/2010/main" val="0"/>
              </a:ext>
            </a:extLst>
          </a:blip>
          <a:srcRect l="8269" t="-1" b="18371"/>
          <a:stretch/>
        </p:blipFill>
        <p:spPr>
          <a:xfrm>
            <a:off x="6095999" y="1198461"/>
            <a:ext cx="5800724" cy="5659540"/>
          </a:xfrm>
          <a:prstGeom prst="rect">
            <a:avLst/>
          </a:prstGeom>
        </p:spPr>
      </p:pic>
      <p:sp>
        <p:nvSpPr>
          <p:cNvPr id="2" name="Title 1"/>
          <p:cNvSpPr>
            <a:spLocks noGrp="1"/>
          </p:cNvSpPr>
          <p:nvPr>
            <p:ph type="title"/>
          </p:nvPr>
        </p:nvSpPr>
        <p:spPr/>
        <p:txBody>
          <a:bodyPr/>
          <a:lstStyle/>
          <a:p>
            <a:r>
              <a:rPr lang="en-US" noProof="0" smtClean="0"/>
              <a:t>Click to edit Master title style</a:t>
            </a:r>
            <a:endParaRPr lang="en-GB" noProof="0" dirty="0"/>
          </a:p>
        </p:txBody>
      </p:sp>
      <p:grpSp>
        <p:nvGrpSpPr>
          <p:cNvPr id="11" name="Group 10"/>
          <p:cNvGrpSpPr/>
          <p:nvPr userDrawn="1"/>
        </p:nvGrpSpPr>
        <p:grpSpPr>
          <a:xfrm>
            <a:off x="289676" y="4962457"/>
            <a:ext cx="1257424" cy="396000"/>
            <a:chOff x="3448050" y="5069250"/>
            <a:chExt cx="5467350" cy="396000"/>
          </a:xfrm>
        </p:grpSpPr>
        <p:sp>
          <p:nvSpPr>
            <p:cNvPr id="12" name="TextBox 11"/>
            <p:cNvSpPr txBox="1"/>
            <p:nvPr userDrawn="1"/>
          </p:nvSpPr>
          <p:spPr>
            <a:xfrm>
              <a:off x="3448050" y="5069250"/>
              <a:ext cx="5467350" cy="396000"/>
            </a:xfrm>
            <a:prstGeom prst="rect">
              <a:avLst/>
            </a:prstGeom>
            <a:noFill/>
            <a:ln>
              <a:noFill/>
            </a:ln>
          </p:spPr>
          <p:txBody>
            <a:bodyPr vert="horz" wrap="square" lIns="0" tIns="0" rIns="0" bIns="0" rtlCol="0" anchor="t" anchorCtr="0">
              <a:noAutofit/>
            </a:bodyPr>
            <a:lstStyle/>
            <a:p>
              <a:r>
                <a:rPr lang="en-GB" sz="2400" b="1" noProof="0" dirty="0" smtClean="0">
                  <a:solidFill>
                    <a:schemeClr val="accent1"/>
                  </a:solidFill>
                </a:rPr>
                <a:t>jisc.ac.uk</a:t>
              </a:r>
              <a:endParaRPr lang="en-GB" sz="2400" b="1" noProof="0" dirty="0">
                <a:solidFill>
                  <a:schemeClr val="accent1"/>
                </a:solidFill>
              </a:endParaRPr>
            </a:p>
          </p:txBody>
        </p:sp>
        <p:sp>
          <p:nvSpPr>
            <p:cNvPr id="13" name="Rectangle 12">
              <a:hlinkClick r:id="rId3"/>
            </p:cNvPr>
            <p:cNvSpPr/>
            <p:nvPr userDrawn="1"/>
          </p:nvSpPr>
          <p:spPr>
            <a:xfrm>
              <a:off x="3448050" y="5069250"/>
              <a:ext cx="5467350"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1351" noProof="0" dirty="0"/>
            </a:p>
          </p:txBody>
        </p:sp>
      </p:grpSp>
      <p:sp>
        <p:nvSpPr>
          <p:cNvPr id="15" name="Text Placeholder 13"/>
          <p:cNvSpPr>
            <a:spLocks noGrp="1"/>
          </p:cNvSpPr>
          <p:nvPr>
            <p:ph type="body" sz="quarter" idx="15" hasCustomPrompt="1"/>
          </p:nvPr>
        </p:nvSpPr>
        <p:spPr>
          <a:xfrm>
            <a:off x="287869" y="1172634"/>
            <a:ext cx="5471583" cy="332399"/>
          </a:xfrm>
          <a:prstGeom prst="rect">
            <a:avLst/>
          </a:prstGeom>
          <a:noFill/>
        </p:spPr>
        <p:txBody>
          <a:bodyPr lIns="0" tIns="0" rIns="0" bIns="0">
            <a:noAutofit/>
          </a:bodyPr>
          <a:lstStyle>
            <a:lvl1pPr marL="0" indent="0">
              <a:buNone/>
              <a:defRPr sz="2400" b="0" baseline="0"/>
            </a:lvl1pPr>
          </a:lstStyle>
          <a:p>
            <a:pPr lvl="0"/>
            <a:r>
              <a:rPr lang="en-GB" noProof="0" dirty="0" smtClean="0"/>
              <a:t>Click to add presenter name</a:t>
            </a:r>
            <a:endParaRPr lang="en-GB" noProof="0" dirty="0"/>
          </a:p>
        </p:txBody>
      </p:sp>
      <p:sp>
        <p:nvSpPr>
          <p:cNvPr id="16" name="Text Placeholder 13"/>
          <p:cNvSpPr>
            <a:spLocks noGrp="1"/>
          </p:cNvSpPr>
          <p:nvPr>
            <p:ph type="body" sz="quarter" idx="16" hasCustomPrompt="1"/>
          </p:nvPr>
        </p:nvSpPr>
        <p:spPr>
          <a:xfrm>
            <a:off x="287869" y="1587990"/>
            <a:ext cx="5471583" cy="332399"/>
          </a:xfrm>
          <a:prstGeom prst="rect">
            <a:avLst/>
          </a:prstGeom>
          <a:noFill/>
        </p:spPr>
        <p:txBody>
          <a:bodyPr lIns="0" tIns="0" rIns="0" bIns="0">
            <a:noAutofit/>
          </a:bodyPr>
          <a:lstStyle>
            <a:lvl1pPr marL="0" indent="0">
              <a:buNone/>
              <a:defRPr sz="2400" b="0" baseline="0"/>
            </a:lvl1pPr>
          </a:lstStyle>
          <a:p>
            <a:pPr lvl="0"/>
            <a:r>
              <a:rPr lang="en-GB" noProof="0" dirty="0" smtClean="0"/>
              <a:t>Click to add presenter job title</a:t>
            </a:r>
            <a:endParaRPr lang="en-GB" noProof="0" dirty="0"/>
          </a:p>
        </p:txBody>
      </p:sp>
      <p:sp>
        <p:nvSpPr>
          <p:cNvPr id="17" name="Text Placeholder 13"/>
          <p:cNvSpPr>
            <a:spLocks noGrp="1"/>
          </p:cNvSpPr>
          <p:nvPr>
            <p:ph type="body" sz="quarter" idx="17" hasCustomPrompt="1"/>
          </p:nvPr>
        </p:nvSpPr>
        <p:spPr>
          <a:xfrm>
            <a:off x="287869" y="2407423"/>
            <a:ext cx="5471583" cy="332399"/>
          </a:xfrm>
          <a:prstGeom prst="rect">
            <a:avLst/>
          </a:prstGeom>
          <a:noFill/>
        </p:spPr>
        <p:txBody>
          <a:bodyPr lIns="0" tIns="0" rIns="0" bIns="0">
            <a:noAutofit/>
          </a:bodyPr>
          <a:lstStyle>
            <a:lvl1pPr marL="0" indent="0">
              <a:buNone/>
              <a:defRPr sz="2400" b="1" baseline="0">
                <a:solidFill>
                  <a:schemeClr val="accent1"/>
                </a:solidFill>
              </a:defRPr>
            </a:lvl1pPr>
          </a:lstStyle>
          <a:p>
            <a:pPr lvl="0"/>
            <a:r>
              <a:rPr lang="en-GB" noProof="0" dirty="0" smtClean="0"/>
              <a:t>Click to add email@jisc.ac.uk</a:t>
            </a:r>
            <a:endParaRPr lang="en-GB" noProof="0" dirty="0"/>
          </a:p>
        </p:txBody>
      </p:sp>
      <p:cxnSp>
        <p:nvCxnSpPr>
          <p:cNvPr id="22" name="Straight Connector 21"/>
          <p:cNvCxnSpPr/>
          <p:nvPr userDrawn="1"/>
        </p:nvCxnSpPr>
        <p:spPr>
          <a:xfrm>
            <a:off x="287870" y="3000256"/>
            <a:ext cx="6144681"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
        <p:nvSpPr>
          <p:cNvPr id="28" name="TextBox 27"/>
          <p:cNvSpPr txBox="1"/>
          <p:nvPr userDrawn="1"/>
        </p:nvSpPr>
        <p:spPr>
          <a:xfrm>
            <a:off x="287869" y="3207181"/>
            <a:ext cx="5471583" cy="369332"/>
          </a:xfrm>
          <a:prstGeom prst="rect">
            <a:avLst/>
          </a:prstGeom>
          <a:noFill/>
        </p:spPr>
        <p:txBody>
          <a:bodyPr wrap="square" lIns="0" tIns="0" rIns="0" bIns="0" rtlCol="0">
            <a:noAutofit/>
          </a:bodyPr>
          <a:lstStyle/>
          <a:p>
            <a:r>
              <a:rPr lang="en-GB" sz="2400" noProof="0" dirty="0" smtClean="0"/>
              <a:t>One Castlepark Tower Hill Bristol BS2 0JA</a:t>
            </a:r>
          </a:p>
        </p:txBody>
      </p:sp>
      <p:sp>
        <p:nvSpPr>
          <p:cNvPr id="32" name="TextBox 31"/>
          <p:cNvSpPr txBox="1"/>
          <p:nvPr userDrawn="1"/>
        </p:nvSpPr>
        <p:spPr>
          <a:xfrm>
            <a:off x="287868" y="4513457"/>
            <a:ext cx="4062449" cy="369332"/>
          </a:xfrm>
          <a:prstGeom prst="rect">
            <a:avLst/>
          </a:prstGeom>
          <a:noFill/>
        </p:spPr>
        <p:txBody>
          <a:bodyPr wrap="square" lIns="0" tIns="0" rIns="0" bIns="0" rtlCol="0">
            <a:noAutofit/>
          </a:bodyPr>
          <a:lstStyle/>
          <a:p>
            <a:r>
              <a:rPr lang="en-GB" sz="2400" b="1" noProof="0" dirty="0" smtClean="0">
                <a:solidFill>
                  <a:schemeClr val="accent1"/>
                </a:solidFill>
              </a:rPr>
              <a:t>customerservices@jisc.ac.uk</a:t>
            </a:r>
            <a:endParaRPr lang="en-GB" sz="2400" b="1" noProof="0" dirty="0">
              <a:solidFill>
                <a:schemeClr val="accent1"/>
              </a:solidFill>
            </a:endParaRPr>
          </a:p>
        </p:txBody>
      </p:sp>
      <p:sp>
        <p:nvSpPr>
          <p:cNvPr id="8" name="Rectangle 7"/>
          <p:cNvSpPr/>
          <p:nvPr userDrawn="1"/>
        </p:nvSpPr>
        <p:spPr>
          <a:xfrm>
            <a:off x="287867" y="3659547"/>
            <a:ext cx="2034981" cy="369332"/>
          </a:xfrm>
          <a:prstGeom prst="rect">
            <a:avLst/>
          </a:prstGeom>
        </p:spPr>
        <p:txBody>
          <a:bodyPr wrap="none" lIns="0" tIns="0" rIns="0" bIns="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2C3841"/>
                </a:solidFill>
                <a:effectLst/>
                <a:uLnTx/>
                <a:uFillTx/>
                <a:latin typeface="+mn-lt"/>
                <a:ea typeface="+mn-ea"/>
                <a:cs typeface="+mn-cs"/>
              </a:rPr>
              <a:t>T 020 3697 5800</a:t>
            </a:r>
            <a:endParaRPr kumimoji="0" lang="en-GB" sz="2400" b="0" i="0" u="none" strike="noStrike" kern="1200" cap="none" spc="0" normalizeH="0" baseline="0" noProof="0" dirty="0">
              <a:ln>
                <a:noFill/>
              </a:ln>
              <a:solidFill>
                <a:srgbClr val="2C3841"/>
              </a:solidFill>
              <a:effectLst/>
              <a:uLnTx/>
              <a:uFillTx/>
              <a:latin typeface="+mn-lt"/>
              <a:ea typeface="+mn-ea"/>
              <a:cs typeface="+mn-cs"/>
            </a:endParaRPr>
          </a:p>
        </p:txBody>
      </p:sp>
      <p:pic>
        <p:nvPicPr>
          <p:cNvPr id="18" name="Picture 17"/>
          <p:cNvPicPr>
            <a:picLocks noChangeAspect="1"/>
          </p:cNvPicPr>
          <p:nvPr userDrawn="1"/>
        </p:nvPicPr>
        <p:blipFill>
          <a:blip r:embed="rId4"/>
          <a:stretch>
            <a:fillRect/>
          </a:stretch>
        </p:blipFill>
        <p:spPr>
          <a:xfrm>
            <a:off x="287868" y="5956126"/>
            <a:ext cx="958851" cy="335479"/>
          </a:xfrm>
          <a:prstGeom prst="rect">
            <a:avLst/>
          </a:prstGeom>
        </p:spPr>
      </p:pic>
      <p:sp>
        <p:nvSpPr>
          <p:cNvPr id="19" name="Text Placeholder 3"/>
          <p:cNvSpPr txBox="1">
            <a:spLocks/>
          </p:cNvSpPr>
          <p:nvPr userDrawn="1"/>
        </p:nvSpPr>
        <p:spPr>
          <a:xfrm>
            <a:off x="1306735" y="6076529"/>
            <a:ext cx="4333183" cy="110800"/>
          </a:xfrm>
          <a:prstGeom prst="rect">
            <a:avLst/>
          </a:prstGeom>
        </p:spPr>
        <p:txBody>
          <a:bodyPr lIns="0" tIns="0" rIns="0" bIns="0" anchor="ctr" anchorCtr="0">
            <a:noAutofit/>
          </a:bodyPr>
          <a:lstStyle>
            <a:lvl1pPr marL="0" indent="0" algn="l" defTabSz="457200" rtl="0" eaLnBrk="1" latinLnBrk="0" hangingPunct="1">
              <a:lnSpc>
                <a:spcPct val="90000"/>
              </a:lnSpc>
              <a:spcBef>
                <a:spcPts val="1200"/>
              </a:spcBef>
              <a:buClr>
                <a:srgbClr val="DE481C"/>
              </a:buClr>
              <a:buSzPct val="120000"/>
              <a:buFont typeface="Lucida Grande"/>
              <a:buNone/>
              <a:defRPr sz="800" kern="1200">
                <a:solidFill>
                  <a:srgbClr val="2C3841"/>
                </a:solidFill>
                <a:latin typeface="+mn-lt"/>
                <a:ea typeface="+mn-ea"/>
                <a:cs typeface="+mn-cs"/>
              </a:defRPr>
            </a:lvl1pPr>
            <a:lvl2pPr marL="457200" indent="0" algn="l" defTabSz="457200" rtl="0" eaLnBrk="1" latinLnBrk="0" hangingPunct="1">
              <a:lnSpc>
                <a:spcPct val="90000"/>
              </a:lnSpc>
              <a:spcBef>
                <a:spcPts val="800"/>
              </a:spcBef>
              <a:buClr>
                <a:srgbClr val="DE481C"/>
              </a:buClr>
              <a:buSzPct val="120000"/>
              <a:buFont typeface="Lucida Grande"/>
              <a:buNone/>
              <a:defRPr sz="1200" kern="1200">
                <a:solidFill>
                  <a:srgbClr val="2C3841"/>
                </a:solidFill>
                <a:latin typeface="+mn-lt"/>
                <a:ea typeface="+mn-ea"/>
                <a:cs typeface="+mn-cs"/>
              </a:defRPr>
            </a:lvl2pPr>
            <a:lvl3pPr marL="914400" indent="0" algn="l" defTabSz="457200" rtl="0" eaLnBrk="1" latinLnBrk="0" hangingPunct="1">
              <a:lnSpc>
                <a:spcPct val="90000"/>
              </a:lnSpc>
              <a:spcBef>
                <a:spcPts val="400"/>
              </a:spcBef>
              <a:buClr>
                <a:srgbClr val="DE481C"/>
              </a:buClr>
              <a:buSzPct val="120000"/>
              <a:buFont typeface="Lucida Grande"/>
              <a:buNone/>
              <a:defRPr sz="1000" kern="1200">
                <a:solidFill>
                  <a:srgbClr val="2C3841"/>
                </a:solidFill>
                <a:latin typeface="+mn-lt"/>
                <a:ea typeface="+mn-ea"/>
                <a:cs typeface="+mn-cs"/>
              </a:defRPr>
            </a:lvl3pPr>
            <a:lvl4pPr marL="1371600" indent="0" algn="l" defTabSz="457200" rtl="0" eaLnBrk="1" latinLnBrk="0" hangingPunct="1">
              <a:lnSpc>
                <a:spcPct val="90000"/>
              </a:lnSpc>
              <a:spcBef>
                <a:spcPts val="400"/>
              </a:spcBef>
              <a:buClr>
                <a:srgbClr val="DE481C"/>
              </a:buClr>
              <a:buSzPct val="120000"/>
              <a:buFont typeface="Lucida Grande"/>
              <a:buNone/>
              <a:defRPr sz="900" kern="1200">
                <a:solidFill>
                  <a:srgbClr val="2C3841"/>
                </a:solidFill>
                <a:latin typeface="+mn-lt"/>
                <a:ea typeface="+mn-ea"/>
                <a:cs typeface="+mn-cs"/>
              </a:defRPr>
            </a:lvl4pPr>
            <a:lvl5pPr marL="1828800" indent="0" algn="l" defTabSz="457200" rtl="0" eaLnBrk="1" latinLnBrk="0" hangingPunct="1">
              <a:lnSpc>
                <a:spcPct val="90000"/>
              </a:lnSpc>
              <a:spcBef>
                <a:spcPts val="400"/>
              </a:spcBef>
              <a:buClr>
                <a:srgbClr val="DE481C"/>
              </a:buClr>
              <a:buSzPct val="120000"/>
              <a:buFont typeface="Lucida Grande"/>
              <a:buNone/>
              <a:defRPr sz="900" kern="1200">
                <a:solidFill>
                  <a:srgbClr val="2C384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GB" sz="1067" noProof="0" dirty="0" smtClean="0"/>
              <a:t>Except where otherwise noted, this work is licensed under CC-BY-NC-ND</a:t>
            </a:r>
          </a:p>
        </p:txBody>
      </p:sp>
      <p:cxnSp>
        <p:nvCxnSpPr>
          <p:cNvPr id="20" name="Straight Connector 19"/>
          <p:cNvCxnSpPr/>
          <p:nvPr userDrawn="1"/>
        </p:nvCxnSpPr>
        <p:spPr>
          <a:xfrm>
            <a:off x="288133" y="6497039"/>
            <a:ext cx="1161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
        <p:nvSpPr>
          <p:cNvPr id="3" name="Date Placeholder 2"/>
          <p:cNvSpPr>
            <a:spLocks noGrp="1"/>
          </p:cNvSpPr>
          <p:nvPr>
            <p:ph type="dt" sz="half" idx="18"/>
          </p:nvPr>
        </p:nvSpPr>
        <p:spPr/>
        <p:txBody>
          <a:bodyPr/>
          <a:lstStyle/>
          <a:p>
            <a:fld id="{36A5A3A5-27EC-475A-9072-7B7CD08D47DF}" type="datetime1">
              <a:rPr lang="en-GB" noProof="0" smtClean="0"/>
              <a:t>20/06/2016</a:t>
            </a:fld>
            <a:endParaRPr lang="en-GB" noProof="0" dirty="0"/>
          </a:p>
        </p:txBody>
      </p:sp>
      <p:sp>
        <p:nvSpPr>
          <p:cNvPr id="4" name="Footer Placeholder 3"/>
          <p:cNvSpPr>
            <a:spLocks noGrp="1"/>
          </p:cNvSpPr>
          <p:nvPr>
            <p:ph type="ftr" sz="quarter" idx="19"/>
          </p:nvPr>
        </p:nvSpPr>
        <p:spPr/>
        <p:txBody>
          <a:bodyPr/>
          <a:lstStyle/>
          <a:p>
            <a:r>
              <a:rPr lang="en-GB" noProof="0" smtClean="0"/>
              <a:t>Title of presentation (Insert &gt; Header &amp; Footer &gt; Slide &gt; Footer &gt; Apply to all)</a:t>
            </a:r>
            <a:endParaRPr lang="en-GB" noProof="0" dirty="0"/>
          </a:p>
        </p:txBody>
      </p:sp>
      <p:sp>
        <p:nvSpPr>
          <p:cNvPr id="5" name="Slide Number Placeholder 4"/>
          <p:cNvSpPr>
            <a:spLocks noGrp="1"/>
          </p:cNvSpPr>
          <p:nvPr>
            <p:ph type="sldNum" sz="quarter" idx="20"/>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2505073085"/>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usiness Card">
    <p:spTree>
      <p:nvGrpSpPr>
        <p:cNvPr id="1" name=""/>
        <p:cNvGrpSpPr/>
        <p:nvPr/>
      </p:nvGrpSpPr>
      <p:grpSpPr>
        <a:xfrm>
          <a:off x="0" y="0"/>
          <a:ext cx="0" cy="0"/>
          <a:chOff x="0" y="0"/>
          <a:chExt cx="0" cy="0"/>
        </a:xfrm>
      </p:grpSpPr>
      <p:pic>
        <p:nvPicPr>
          <p:cNvPr id="6" name="Picture 5" descr="deletem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75246"/>
            <a:ext cx="9877425" cy="6082753"/>
          </a:xfrm>
          <a:prstGeom prst="rect">
            <a:avLst/>
          </a:prstGeom>
        </p:spPr>
      </p:pic>
      <p:sp>
        <p:nvSpPr>
          <p:cNvPr id="2" name="Title 1"/>
          <p:cNvSpPr>
            <a:spLocks noGrp="1"/>
          </p:cNvSpPr>
          <p:nvPr>
            <p:ph type="title"/>
          </p:nvPr>
        </p:nvSpPr>
        <p:spPr/>
        <p:txBody>
          <a:bodyPr/>
          <a:lstStyle/>
          <a:p>
            <a:r>
              <a:rPr lang="en-US" noProof="0" smtClean="0"/>
              <a:t>Click to edit Master title style</a:t>
            </a:r>
            <a:endParaRPr lang="en-GB" noProof="0" dirty="0"/>
          </a:p>
        </p:txBody>
      </p:sp>
      <p:grpSp>
        <p:nvGrpSpPr>
          <p:cNvPr id="12" name="Group 11"/>
          <p:cNvGrpSpPr/>
          <p:nvPr userDrawn="1"/>
        </p:nvGrpSpPr>
        <p:grpSpPr>
          <a:xfrm>
            <a:off x="3362325" y="5221732"/>
            <a:ext cx="5172076" cy="396000"/>
            <a:chOff x="3448050" y="5069250"/>
            <a:chExt cx="5467350" cy="396000"/>
          </a:xfrm>
        </p:grpSpPr>
        <p:sp>
          <p:nvSpPr>
            <p:cNvPr id="7" name="TextBox 6"/>
            <p:cNvSpPr txBox="1"/>
            <p:nvPr userDrawn="1"/>
          </p:nvSpPr>
          <p:spPr>
            <a:xfrm>
              <a:off x="3448050" y="5069250"/>
              <a:ext cx="5467350" cy="396000"/>
            </a:xfrm>
            <a:prstGeom prst="rect">
              <a:avLst/>
            </a:prstGeom>
            <a:noFill/>
            <a:ln>
              <a:noFill/>
            </a:ln>
          </p:spPr>
          <p:txBody>
            <a:bodyPr vert="horz" wrap="square" lIns="0" tIns="0" rIns="0" bIns="0" rtlCol="0" anchor="t" anchorCtr="0">
              <a:noAutofit/>
            </a:bodyPr>
            <a:lstStyle/>
            <a:p>
              <a:r>
                <a:rPr lang="en-GB" sz="2400" b="1" noProof="0" dirty="0" smtClean="0">
                  <a:solidFill>
                    <a:schemeClr val="accent1"/>
                  </a:solidFill>
                </a:rPr>
                <a:t>jisc.ac.uk</a:t>
              </a:r>
              <a:endParaRPr lang="en-GB" sz="2400" b="1" noProof="0" dirty="0">
                <a:solidFill>
                  <a:schemeClr val="accent1"/>
                </a:solidFill>
              </a:endParaRPr>
            </a:p>
          </p:txBody>
        </p:sp>
        <p:sp>
          <p:nvSpPr>
            <p:cNvPr id="11" name="Rectangle 10">
              <a:hlinkClick r:id="rId3"/>
            </p:cNvPr>
            <p:cNvSpPr/>
            <p:nvPr userDrawn="1"/>
          </p:nvSpPr>
          <p:spPr>
            <a:xfrm>
              <a:off x="3448050" y="5069250"/>
              <a:ext cx="5467350"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1351" noProof="0" dirty="0"/>
            </a:p>
          </p:txBody>
        </p:sp>
      </p:grpSp>
      <p:sp>
        <p:nvSpPr>
          <p:cNvPr id="14" name="Text Placeholder 13"/>
          <p:cNvSpPr>
            <a:spLocks noGrp="1"/>
          </p:cNvSpPr>
          <p:nvPr>
            <p:ph type="body" sz="quarter" idx="14" hasCustomPrompt="1"/>
          </p:nvPr>
        </p:nvSpPr>
        <p:spPr>
          <a:xfrm>
            <a:off x="3362325" y="2886158"/>
            <a:ext cx="5172076" cy="332399"/>
          </a:xfrm>
          <a:prstGeom prst="rect">
            <a:avLst/>
          </a:prstGeom>
          <a:noFill/>
        </p:spPr>
        <p:txBody>
          <a:bodyPr lIns="0" tIns="0" rIns="0" bIns="0">
            <a:noAutofit/>
          </a:bodyPr>
          <a:lstStyle>
            <a:lvl1pPr marL="0" indent="0">
              <a:buNone/>
              <a:defRPr sz="2400" b="1" baseline="0"/>
            </a:lvl1pPr>
          </a:lstStyle>
          <a:p>
            <a:pPr lvl="0"/>
            <a:r>
              <a:rPr lang="en-GB" noProof="0" dirty="0" smtClean="0"/>
              <a:t>Click to add description</a:t>
            </a:r>
            <a:endParaRPr lang="en-GB" noProof="0" dirty="0"/>
          </a:p>
        </p:txBody>
      </p:sp>
      <p:sp>
        <p:nvSpPr>
          <p:cNvPr id="15" name="Text Placeholder 13"/>
          <p:cNvSpPr>
            <a:spLocks noGrp="1"/>
          </p:cNvSpPr>
          <p:nvPr>
            <p:ph type="body" sz="quarter" idx="15" hasCustomPrompt="1"/>
          </p:nvPr>
        </p:nvSpPr>
        <p:spPr>
          <a:xfrm>
            <a:off x="3362325" y="3600979"/>
            <a:ext cx="5172076" cy="332399"/>
          </a:xfrm>
          <a:prstGeom prst="rect">
            <a:avLst/>
          </a:prstGeom>
          <a:noFill/>
        </p:spPr>
        <p:txBody>
          <a:bodyPr lIns="0" tIns="0" rIns="0" bIns="0">
            <a:noAutofit/>
          </a:bodyPr>
          <a:lstStyle>
            <a:lvl1pPr marL="0" indent="0">
              <a:buNone/>
              <a:defRPr sz="2400" b="0" baseline="0"/>
            </a:lvl1pPr>
          </a:lstStyle>
          <a:p>
            <a:pPr lvl="0"/>
            <a:r>
              <a:rPr lang="en-GB" noProof="0" dirty="0" smtClean="0"/>
              <a:t>Click to add presenter name</a:t>
            </a:r>
            <a:endParaRPr lang="en-GB" noProof="0" dirty="0"/>
          </a:p>
        </p:txBody>
      </p:sp>
      <p:sp>
        <p:nvSpPr>
          <p:cNvPr id="16" name="Text Placeholder 13"/>
          <p:cNvSpPr>
            <a:spLocks noGrp="1"/>
          </p:cNvSpPr>
          <p:nvPr>
            <p:ph type="body" sz="quarter" idx="16" hasCustomPrompt="1"/>
          </p:nvPr>
        </p:nvSpPr>
        <p:spPr>
          <a:xfrm>
            <a:off x="3362325" y="4052895"/>
            <a:ext cx="5172076" cy="332399"/>
          </a:xfrm>
          <a:prstGeom prst="rect">
            <a:avLst/>
          </a:prstGeom>
          <a:noFill/>
        </p:spPr>
        <p:txBody>
          <a:bodyPr lIns="0" tIns="0" rIns="0" bIns="0">
            <a:noAutofit/>
          </a:bodyPr>
          <a:lstStyle>
            <a:lvl1pPr marL="0" indent="0">
              <a:buNone/>
              <a:defRPr sz="2400" b="0" baseline="0"/>
            </a:lvl1pPr>
          </a:lstStyle>
          <a:p>
            <a:pPr lvl="0"/>
            <a:r>
              <a:rPr lang="en-GB" noProof="0" dirty="0" smtClean="0"/>
              <a:t>Click to add presenter job title</a:t>
            </a:r>
            <a:endParaRPr lang="en-GB" noProof="0" dirty="0"/>
          </a:p>
        </p:txBody>
      </p:sp>
      <p:sp>
        <p:nvSpPr>
          <p:cNvPr id="17" name="Text Placeholder 13"/>
          <p:cNvSpPr>
            <a:spLocks noGrp="1"/>
          </p:cNvSpPr>
          <p:nvPr>
            <p:ph type="body" sz="quarter" idx="17" hasCustomPrompt="1"/>
          </p:nvPr>
        </p:nvSpPr>
        <p:spPr>
          <a:xfrm>
            <a:off x="3362325" y="4504811"/>
            <a:ext cx="5172076" cy="332399"/>
          </a:xfrm>
          <a:prstGeom prst="rect">
            <a:avLst/>
          </a:prstGeom>
          <a:noFill/>
        </p:spPr>
        <p:txBody>
          <a:bodyPr lIns="0" tIns="0" rIns="0" bIns="0">
            <a:noAutofit/>
          </a:bodyPr>
          <a:lstStyle>
            <a:lvl1pPr marL="0" indent="0">
              <a:buNone/>
              <a:defRPr sz="2400" b="1" baseline="0">
                <a:solidFill>
                  <a:schemeClr val="accent1"/>
                </a:solidFill>
              </a:defRPr>
            </a:lvl1pPr>
          </a:lstStyle>
          <a:p>
            <a:pPr lvl="0"/>
            <a:r>
              <a:rPr lang="en-GB" noProof="0" dirty="0" smtClean="0"/>
              <a:t>Click to add email@jisc.ac.uk</a:t>
            </a:r>
            <a:endParaRPr lang="en-GB" noProof="0" dirty="0"/>
          </a:p>
        </p:txBody>
      </p:sp>
      <p:cxnSp>
        <p:nvCxnSpPr>
          <p:cNvPr id="21" name="Straight Connector 20"/>
          <p:cNvCxnSpPr/>
          <p:nvPr userDrawn="1"/>
        </p:nvCxnSpPr>
        <p:spPr>
          <a:xfrm>
            <a:off x="288133" y="6497039"/>
            <a:ext cx="1161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
        <p:nvSpPr>
          <p:cNvPr id="3" name="Date Placeholder 2"/>
          <p:cNvSpPr>
            <a:spLocks noGrp="1"/>
          </p:cNvSpPr>
          <p:nvPr>
            <p:ph type="dt" sz="half" idx="18"/>
          </p:nvPr>
        </p:nvSpPr>
        <p:spPr/>
        <p:txBody>
          <a:bodyPr/>
          <a:lstStyle/>
          <a:p>
            <a:fld id="{FE085076-9D46-4774-9E3E-7367127CF167}" type="datetime1">
              <a:rPr lang="en-GB" noProof="0" smtClean="0"/>
              <a:t>20/06/2016</a:t>
            </a:fld>
            <a:endParaRPr lang="en-GB" noProof="0" dirty="0"/>
          </a:p>
        </p:txBody>
      </p:sp>
      <p:sp>
        <p:nvSpPr>
          <p:cNvPr id="4" name="Footer Placeholder 3"/>
          <p:cNvSpPr>
            <a:spLocks noGrp="1"/>
          </p:cNvSpPr>
          <p:nvPr>
            <p:ph type="ftr" sz="quarter" idx="19"/>
          </p:nvPr>
        </p:nvSpPr>
        <p:spPr/>
        <p:txBody>
          <a:bodyPr/>
          <a:lstStyle/>
          <a:p>
            <a:r>
              <a:rPr lang="en-GB" noProof="0" smtClean="0"/>
              <a:t>Title of presentation (Insert &gt; Header &amp; Footer &gt; Slide &gt; Footer &gt; Apply to all)</a:t>
            </a:r>
            <a:endParaRPr lang="en-GB" noProof="0" dirty="0"/>
          </a:p>
        </p:txBody>
      </p:sp>
      <p:sp>
        <p:nvSpPr>
          <p:cNvPr id="5" name="Slide Number Placeholder 4"/>
          <p:cNvSpPr>
            <a:spLocks noGrp="1"/>
          </p:cNvSpPr>
          <p:nvPr>
            <p:ph type="sldNum" sz="quarter" idx="20"/>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14364502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usiness Card + CC-BY-NC-ND">
    <p:spTree>
      <p:nvGrpSpPr>
        <p:cNvPr id="1" name=""/>
        <p:cNvGrpSpPr/>
        <p:nvPr/>
      </p:nvGrpSpPr>
      <p:grpSpPr>
        <a:xfrm>
          <a:off x="0" y="0"/>
          <a:ext cx="0" cy="0"/>
          <a:chOff x="0" y="0"/>
          <a:chExt cx="0" cy="0"/>
        </a:xfrm>
      </p:grpSpPr>
      <p:pic>
        <p:nvPicPr>
          <p:cNvPr id="6" name="Picture 5" descr="deletem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75246"/>
            <a:ext cx="9877425" cy="6082753"/>
          </a:xfrm>
          <a:prstGeom prst="rect">
            <a:avLst/>
          </a:prstGeom>
        </p:spPr>
      </p:pic>
      <p:sp>
        <p:nvSpPr>
          <p:cNvPr id="2" name="Title 1"/>
          <p:cNvSpPr>
            <a:spLocks noGrp="1"/>
          </p:cNvSpPr>
          <p:nvPr>
            <p:ph type="title"/>
          </p:nvPr>
        </p:nvSpPr>
        <p:spPr/>
        <p:txBody>
          <a:bodyPr/>
          <a:lstStyle/>
          <a:p>
            <a:r>
              <a:rPr lang="en-US" noProof="0" smtClean="0"/>
              <a:t>Click to edit Master title style</a:t>
            </a:r>
            <a:endParaRPr lang="en-GB" noProof="0" dirty="0"/>
          </a:p>
        </p:txBody>
      </p:sp>
      <p:grpSp>
        <p:nvGrpSpPr>
          <p:cNvPr id="12" name="Group 11"/>
          <p:cNvGrpSpPr/>
          <p:nvPr userDrawn="1"/>
        </p:nvGrpSpPr>
        <p:grpSpPr>
          <a:xfrm>
            <a:off x="3362325" y="5221732"/>
            <a:ext cx="5172076" cy="396000"/>
            <a:chOff x="3448050" y="5069250"/>
            <a:chExt cx="5467350" cy="396000"/>
          </a:xfrm>
        </p:grpSpPr>
        <p:sp>
          <p:nvSpPr>
            <p:cNvPr id="7" name="TextBox 6"/>
            <p:cNvSpPr txBox="1"/>
            <p:nvPr userDrawn="1"/>
          </p:nvSpPr>
          <p:spPr>
            <a:xfrm>
              <a:off x="3448050" y="5069250"/>
              <a:ext cx="5467350" cy="396000"/>
            </a:xfrm>
            <a:prstGeom prst="rect">
              <a:avLst/>
            </a:prstGeom>
            <a:noFill/>
            <a:ln>
              <a:noFill/>
            </a:ln>
          </p:spPr>
          <p:txBody>
            <a:bodyPr vert="horz" wrap="square" lIns="0" tIns="0" rIns="0" bIns="0" rtlCol="0" anchor="t" anchorCtr="0">
              <a:noAutofit/>
            </a:bodyPr>
            <a:lstStyle/>
            <a:p>
              <a:r>
                <a:rPr lang="en-GB" sz="2400" b="1" noProof="0" dirty="0" smtClean="0">
                  <a:solidFill>
                    <a:schemeClr val="accent1"/>
                  </a:solidFill>
                </a:rPr>
                <a:t>jisc.ac.uk</a:t>
              </a:r>
              <a:endParaRPr lang="en-GB" sz="2400" b="1" noProof="0" dirty="0">
                <a:solidFill>
                  <a:schemeClr val="accent1"/>
                </a:solidFill>
              </a:endParaRPr>
            </a:p>
          </p:txBody>
        </p:sp>
        <p:sp>
          <p:nvSpPr>
            <p:cNvPr id="11" name="Rectangle 10">
              <a:hlinkClick r:id="rId3"/>
            </p:cNvPr>
            <p:cNvSpPr/>
            <p:nvPr userDrawn="1"/>
          </p:nvSpPr>
          <p:spPr>
            <a:xfrm>
              <a:off x="3448050" y="5069250"/>
              <a:ext cx="5467350"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1351" noProof="0" dirty="0"/>
            </a:p>
          </p:txBody>
        </p:sp>
      </p:grpSp>
      <p:sp>
        <p:nvSpPr>
          <p:cNvPr id="14" name="Text Placeholder 13"/>
          <p:cNvSpPr>
            <a:spLocks noGrp="1"/>
          </p:cNvSpPr>
          <p:nvPr>
            <p:ph type="body" sz="quarter" idx="14" hasCustomPrompt="1"/>
          </p:nvPr>
        </p:nvSpPr>
        <p:spPr>
          <a:xfrm>
            <a:off x="3362325" y="2886158"/>
            <a:ext cx="5172076" cy="332399"/>
          </a:xfrm>
          <a:prstGeom prst="rect">
            <a:avLst/>
          </a:prstGeom>
          <a:noFill/>
        </p:spPr>
        <p:txBody>
          <a:bodyPr lIns="0" tIns="0" rIns="0" bIns="0">
            <a:noAutofit/>
          </a:bodyPr>
          <a:lstStyle>
            <a:lvl1pPr marL="0" indent="0">
              <a:buNone/>
              <a:defRPr sz="2400" b="1" baseline="0"/>
            </a:lvl1pPr>
          </a:lstStyle>
          <a:p>
            <a:pPr lvl="0"/>
            <a:r>
              <a:rPr lang="en-GB" noProof="0" dirty="0" smtClean="0"/>
              <a:t>Click to add description</a:t>
            </a:r>
            <a:endParaRPr lang="en-GB" noProof="0" dirty="0"/>
          </a:p>
        </p:txBody>
      </p:sp>
      <p:sp>
        <p:nvSpPr>
          <p:cNvPr id="15" name="Text Placeholder 13"/>
          <p:cNvSpPr>
            <a:spLocks noGrp="1"/>
          </p:cNvSpPr>
          <p:nvPr>
            <p:ph type="body" sz="quarter" idx="15" hasCustomPrompt="1"/>
          </p:nvPr>
        </p:nvSpPr>
        <p:spPr>
          <a:xfrm>
            <a:off x="3362325" y="3600979"/>
            <a:ext cx="5172076" cy="332399"/>
          </a:xfrm>
          <a:prstGeom prst="rect">
            <a:avLst/>
          </a:prstGeom>
          <a:noFill/>
        </p:spPr>
        <p:txBody>
          <a:bodyPr lIns="0" tIns="0" rIns="0" bIns="0">
            <a:noAutofit/>
          </a:bodyPr>
          <a:lstStyle>
            <a:lvl1pPr marL="0" indent="0">
              <a:buNone/>
              <a:defRPr sz="2400" b="0" baseline="0"/>
            </a:lvl1pPr>
          </a:lstStyle>
          <a:p>
            <a:pPr lvl="0"/>
            <a:r>
              <a:rPr lang="en-GB" noProof="0" dirty="0" smtClean="0"/>
              <a:t>Click to add presenter name</a:t>
            </a:r>
            <a:endParaRPr lang="en-GB" noProof="0" dirty="0"/>
          </a:p>
        </p:txBody>
      </p:sp>
      <p:sp>
        <p:nvSpPr>
          <p:cNvPr id="16" name="Text Placeholder 13"/>
          <p:cNvSpPr>
            <a:spLocks noGrp="1"/>
          </p:cNvSpPr>
          <p:nvPr>
            <p:ph type="body" sz="quarter" idx="16" hasCustomPrompt="1"/>
          </p:nvPr>
        </p:nvSpPr>
        <p:spPr>
          <a:xfrm>
            <a:off x="3362325" y="4052895"/>
            <a:ext cx="5172076" cy="332399"/>
          </a:xfrm>
          <a:prstGeom prst="rect">
            <a:avLst/>
          </a:prstGeom>
          <a:noFill/>
        </p:spPr>
        <p:txBody>
          <a:bodyPr lIns="0" tIns="0" rIns="0" bIns="0">
            <a:noAutofit/>
          </a:bodyPr>
          <a:lstStyle>
            <a:lvl1pPr marL="0" indent="0">
              <a:buNone/>
              <a:defRPr sz="2400" b="0" baseline="0"/>
            </a:lvl1pPr>
          </a:lstStyle>
          <a:p>
            <a:pPr lvl="0"/>
            <a:r>
              <a:rPr lang="en-GB" noProof="0" dirty="0" smtClean="0"/>
              <a:t>Click to add presenter job title</a:t>
            </a:r>
            <a:endParaRPr lang="en-GB" noProof="0" dirty="0"/>
          </a:p>
        </p:txBody>
      </p:sp>
      <p:sp>
        <p:nvSpPr>
          <p:cNvPr id="17" name="Text Placeholder 13"/>
          <p:cNvSpPr>
            <a:spLocks noGrp="1"/>
          </p:cNvSpPr>
          <p:nvPr>
            <p:ph type="body" sz="quarter" idx="17" hasCustomPrompt="1"/>
          </p:nvPr>
        </p:nvSpPr>
        <p:spPr>
          <a:xfrm>
            <a:off x="3362325" y="4504811"/>
            <a:ext cx="5172076" cy="332399"/>
          </a:xfrm>
          <a:prstGeom prst="rect">
            <a:avLst/>
          </a:prstGeom>
          <a:noFill/>
        </p:spPr>
        <p:txBody>
          <a:bodyPr lIns="0" tIns="0" rIns="0" bIns="0">
            <a:noAutofit/>
          </a:bodyPr>
          <a:lstStyle>
            <a:lvl1pPr marL="0" indent="0">
              <a:buNone/>
              <a:defRPr sz="2400" b="1" baseline="0">
                <a:solidFill>
                  <a:schemeClr val="accent1"/>
                </a:solidFill>
              </a:defRPr>
            </a:lvl1pPr>
          </a:lstStyle>
          <a:p>
            <a:pPr lvl="0"/>
            <a:r>
              <a:rPr lang="en-GB" noProof="0" dirty="0" smtClean="0"/>
              <a:t>Click to add email@jisc.ac.uk</a:t>
            </a:r>
            <a:endParaRPr lang="en-GB" noProof="0" dirty="0"/>
          </a:p>
        </p:txBody>
      </p:sp>
      <p:cxnSp>
        <p:nvCxnSpPr>
          <p:cNvPr id="21" name="Straight Connector 20"/>
          <p:cNvCxnSpPr/>
          <p:nvPr userDrawn="1"/>
        </p:nvCxnSpPr>
        <p:spPr>
          <a:xfrm>
            <a:off x="288133" y="6497039"/>
            <a:ext cx="1161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22" name="Picture 21"/>
          <p:cNvPicPr>
            <a:picLocks noChangeAspect="1"/>
          </p:cNvPicPr>
          <p:nvPr userDrawn="1"/>
        </p:nvPicPr>
        <p:blipFill>
          <a:blip r:embed="rId4"/>
          <a:stretch>
            <a:fillRect/>
          </a:stretch>
        </p:blipFill>
        <p:spPr>
          <a:xfrm>
            <a:off x="9602257" y="5751620"/>
            <a:ext cx="986680" cy="345216"/>
          </a:xfrm>
          <a:prstGeom prst="rect">
            <a:avLst/>
          </a:prstGeom>
        </p:spPr>
      </p:pic>
      <p:sp>
        <p:nvSpPr>
          <p:cNvPr id="23" name="Text Placeholder 3"/>
          <p:cNvSpPr txBox="1">
            <a:spLocks/>
          </p:cNvSpPr>
          <p:nvPr userDrawn="1"/>
        </p:nvSpPr>
        <p:spPr>
          <a:xfrm>
            <a:off x="9602258" y="6161937"/>
            <a:ext cx="2301876" cy="270000"/>
          </a:xfrm>
          <a:prstGeom prst="rect">
            <a:avLst/>
          </a:prstGeom>
        </p:spPr>
        <p:txBody>
          <a:bodyPr lIns="0" tIns="0" rIns="0" bIns="0" anchor="ctr" anchorCtr="0">
            <a:noAutofit/>
          </a:bodyPr>
          <a:lstStyle>
            <a:lvl1pPr marL="0" indent="0" algn="l" defTabSz="457200" rtl="0" eaLnBrk="1" latinLnBrk="0" hangingPunct="1">
              <a:lnSpc>
                <a:spcPct val="90000"/>
              </a:lnSpc>
              <a:spcBef>
                <a:spcPts val="1200"/>
              </a:spcBef>
              <a:buClr>
                <a:srgbClr val="DE481C"/>
              </a:buClr>
              <a:buSzPct val="120000"/>
              <a:buFont typeface="Lucida Grande"/>
              <a:buNone/>
              <a:defRPr sz="800" kern="1200">
                <a:solidFill>
                  <a:srgbClr val="2C3841"/>
                </a:solidFill>
                <a:latin typeface="+mn-lt"/>
                <a:ea typeface="+mn-ea"/>
                <a:cs typeface="+mn-cs"/>
              </a:defRPr>
            </a:lvl1pPr>
            <a:lvl2pPr marL="457200" indent="0" algn="l" defTabSz="457200" rtl="0" eaLnBrk="1" latinLnBrk="0" hangingPunct="1">
              <a:lnSpc>
                <a:spcPct val="90000"/>
              </a:lnSpc>
              <a:spcBef>
                <a:spcPts val="800"/>
              </a:spcBef>
              <a:buClr>
                <a:srgbClr val="DE481C"/>
              </a:buClr>
              <a:buSzPct val="120000"/>
              <a:buFont typeface="Lucida Grande"/>
              <a:buNone/>
              <a:defRPr sz="1200" kern="1200">
                <a:solidFill>
                  <a:srgbClr val="2C3841"/>
                </a:solidFill>
                <a:latin typeface="+mn-lt"/>
                <a:ea typeface="+mn-ea"/>
                <a:cs typeface="+mn-cs"/>
              </a:defRPr>
            </a:lvl2pPr>
            <a:lvl3pPr marL="914400" indent="0" algn="l" defTabSz="457200" rtl="0" eaLnBrk="1" latinLnBrk="0" hangingPunct="1">
              <a:lnSpc>
                <a:spcPct val="90000"/>
              </a:lnSpc>
              <a:spcBef>
                <a:spcPts val="400"/>
              </a:spcBef>
              <a:buClr>
                <a:srgbClr val="DE481C"/>
              </a:buClr>
              <a:buSzPct val="120000"/>
              <a:buFont typeface="Lucida Grande"/>
              <a:buNone/>
              <a:defRPr sz="1000" kern="1200">
                <a:solidFill>
                  <a:srgbClr val="2C3841"/>
                </a:solidFill>
                <a:latin typeface="+mn-lt"/>
                <a:ea typeface="+mn-ea"/>
                <a:cs typeface="+mn-cs"/>
              </a:defRPr>
            </a:lvl3pPr>
            <a:lvl4pPr marL="1371600" indent="0" algn="l" defTabSz="457200" rtl="0" eaLnBrk="1" latinLnBrk="0" hangingPunct="1">
              <a:lnSpc>
                <a:spcPct val="90000"/>
              </a:lnSpc>
              <a:spcBef>
                <a:spcPts val="400"/>
              </a:spcBef>
              <a:buClr>
                <a:srgbClr val="DE481C"/>
              </a:buClr>
              <a:buSzPct val="120000"/>
              <a:buFont typeface="Lucida Grande"/>
              <a:buNone/>
              <a:defRPr sz="900" kern="1200">
                <a:solidFill>
                  <a:srgbClr val="2C3841"/>
                </a:solidFill>
                <a:latin typeface="+mn-lt"/>
                <a:ea typeface="+mn-ea"/>
                <a:cs typeface="+mn-cs"/>
              </a:defRPr>
            </a:lvl4pPr>
            <a:lvl5pPr marL="1828800" indent="0" algn="l" defTabSz="457200" rtl="0" eaLnBrk="1" latinLnBrk="0" hangingPunct="1">
              <a:lnSpc>
                <a:spcPct val="90000"/>
              </a:lnSpc>
              <a:spcBef>
                <a:spcPts val="400"/>
              </a:spcBef>
              <a:buClr>
                <a:srgbClr val="DE481C"/>
              </a:buClr>
              <a:buSzPct val="120000"/>
              <a:buFont typeface="Lucida Grande"/>
              <a:buNone/>
              <a:defRPr sz="900" kern="1200">
                <a:solidFill>
                  <a:srgbClr val="2C384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GB" sz="1067" noProof="0" dirty="0" smtClean="0"/>
              <a:t>Except where otherwise noted, this work is licensed under CC-BY-NC-ND</a:t>
            </a:r>
          </a:p>
        </p:txBody>
      </p:sp>
      <p:sp>
        <p:nvSpPr>
          <p:cNvPr id="3" name="Date Placeholder 2"/>
          <p:cNvSpPr>
            <a:spLocks noGrp="1"/>
          </p:cNvSpPr>
          <p:nvPr>
            <p:ph type="dt" sz="half" idx="18"/>
          </p:nvPr>
        </p:nvSpPr>
        <p:spPr/>
        <p:txBody>
          <a:bodyPr/>
          <a:lstStyle/>
          <a:p>
            <a:fld id="{4DE603B5-2056-48FD-8B18-9EE9BE2FB1F1}" type="datetime1">
              <a:rPr lang="en-GB" noProof="0" smtClean="0"/>
              <a:t>20/06/2016</a:t>
            </a:fld>
            <a:endParaRPr lang="en-GB" noProof="0" dirty="0"/>
          </a:p>
        </p:txBody>
      </p:sp>
      <p:sp>
        <p:nvSpPr>
          <p:cNvPr id="4" name="Footer Placeholder 3"/>
          <p:cNvSpPr>
            <a:spLocks noGrp="1"/>
          </p:cNvSpPr>
          <p:nvPr>
            <p:ph type="ftr" sz="quarter" idx="19"/>
          </p:nvPr>
        </p:nvSpPr>
        <p:spPr/>
        <p:txBody>
          <a:bodyPr/>
          <a:lstStyle/>
          <a:p>
            <a:r>
              <a:rPr lang="en-GB" noProof="0" smtClean="0"/>
              <a:t>Title of presentation (Insert &gt; Header &amp; Footer &gt; Slide &gt; Footer &gt; Apply to all)</a:t>
            </a:r>
            <a:endParaRPr lang="en-GB" noProof="0" dirty="0"/>
          </a:p>
        </p:txBody>
      </p:sp>
      <p:sp>
        <p:nvSpPr>
          <p:cNvPr id="5" name="Slide Number Placeholder 4"/>
          <p:cNvSpPr>
            <a:spLocks noGrp="1"/>
          </p:cNvSpPr>
          <p:nvPr>
            <p:ph type="sldNum" sz="quarter" idx="20"/>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27016374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34585" y="2832101"/>
            <a:ext cx="8114388" cy="596900"/>
          </a:xfrm>
        </p:spPr>
        <p:txBody>
          <a:bodyPr anchor="t" anchorCtr="0"/>
          <a:lstStyle>
            <a:lvl1pPr>
              <a:defRPr/>
            </a:lvl1pPr>
          </a:lstStyle>
          <a:p>
            <a:r>
              <a:rPr lang="en-GB" noProof="0" dirty="0" smtClean="0"/>
              <a:t>Insert section title</a:t>
            </a:r>
            <a:endParaRPr lang="en-GB" noProof="0" dirty="0"/>
          </a:p>
        </p:txBody>
      </p:sp>
      <p:sp>
        <p:nvSpPr>
          <p:cNvPr id="8" name="Text Placeholder 7"/>
          <p:cNvSpPr>
            <a:spLocks noGrp="1"/>
          </p:cNvSpPr>
          <p:nvPr>
            <p:ph type="body" sz="quarter" idx="13" hasCustomPrompt="1"/>
          </p:nvPr>
        </p:nvSpPr>
        <p:spPr>
          <a:xfrm>
            <a:off x="1534583" y="3438526"/>
            <a:ext cx="8114388" cy="410369"/>
          </a:xfrm>
          <a:prstGeom prst="rect">
            <a:avLst/>
          </a:prstGeom>
        </p:spPr>
        <p:txBody>
          <a:bodyPr wrap="square" lIns="0" tIns="0" rIns="0" bIns="0" anchor="b" anchorCtr="0">
            <a:noAutofit/>
          </a:bodyPr>
          <a:lstStyle>
            <a:lvl1pPr marL="0" indent="0">
              <a:lnSpc>
                <a:spcPct val="100000"/>
              </a:lnSpc>
              <a:spcBef>
                <a:spcPts val="2400"/>
              </a:spcBef>
              <a:buNone/>
              <a:defRPr sz="2667"/>
            </a:lvl1pPr>
          </a:lstStyle>
          <a:p>
            <a:pPr lvl="0"/>
            <a:r>
              <a:rPr lang="en-GB" noProof="0" dirty="0" smtClean="0"/>
              <a:t>Insert section subtitle</a:t>
            </a:r>
            <a:endParaRPr lang="en-GB" noProof="0" dirty="0"/>
          </a:p>
        </p:txBody>
      </p:sp>
      <p:sp>
        <p:nvSpPr>
          <p:cNvPr id="6" name="Date Placeholder 5"/>
          <p:cNvSpPr>
            <a:spLocks noGrp="1"/>
          </p:cNvSpPr>
          <p:nvPr>
            <p:ph type="dt" sz="half" idx="14"/>
          </p:nvPr>
        </p:nvSpPr>
        <p:spPr/>
        <p:txBody>
          <a:bodyPr/>
          <a:lstStyle/>
          <a:p>
            <a:fld id="{C6909D15-9082-4454-B353-BB0CD6EC7994}" type="datetime1">
              <a:rPr lang="en-GB" noProof="0" smtClean="0"/>
              <a:t>20/06/2016</a:t>
            </a:fld>
            <a:endParaRPr lang="en-GB" noProof="0" dirty="0"/>
          </a:p>
        </p:txBody>
      </p:sp>
      <p:sp>
        <p:nvSpPr>
          <p:cNvPr id="7" name="Footer Placeholder 6"/>
          <p:cNvSpPr>
            <a:spLocks noGrp="1"/>
          </p:cNvSpPr>
          <p:nvPr>
            <p:ph type="ftr" sz="quarter" idx="15"/>
          </p:nvPr>
        </p:nvSpPr>
        <p:spPr/>
        <p:txBody>
          <a:bodyPr/>
          <a:lstStyle/>
          <a:p>
            <a:r>
              <a:rPr lang="en-GB" noProof="0" smtClean="0"/>
              <a:t>Title of presentation (Insert &gt; Header &amp; Footer &gt; Slide &gt; Footer &gt; Apply to all)</a:t>
            </a:r>
            <a:endParaRPr lang="en-GB" noProof="0" dirty="0"/>
          </a:p>
        </p:txBody>
      </p:sp>
      <p:sp>
        <p:nvSpPr>
          <p:cNvPr id="9" name="Slide Number Placeholder 8"/>
          <p:cNvSpPr>
            <a:spLocks noGrp="1"/>
          </p:cNvSpPr>
          <p:nvPr>
            <p:ph type="sldNum" sz="quarter" idx="16"/>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497597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03F3727-BFD5-485E-A3D5-038F19246150}" type="datetimeFigureOut">
              <a:rPr lang="en-GB" smtClean="0"/>
              <a:t>20/06/2016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32A2FAA-2008-4D4F-954E-1AD644B3FB67}" type="slidenum">
              <a:rPr lang="en-GB" smtClean="0"/>
              <a:t>‹#›</a:t>
            </a:fld>
            <a:endParaRPr lang="en-GB"/>
          </a:p>
        </p:txBody>
      </p:sp>
    </p:spTree>
    <p:extLst>
      <p:ext uri="{BB962C8B-B14F-4D97-AF65-F5344CB8AC3E}">
        <p14:creationId xmlns:p14="http://schemas.microsoft.com/office/powerpoint/2010/main" val="5154384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mpact Divider">
    <p:spTree>
      <p:nvGrpSpPr>
        <p:cNvPr id="1" name=""/>
        <p:cNvGrpSpPr/>
        <p:nvPr/>
      </p:nvGrpSpPr>
      <p:grpSpPr>
        <a:xfrm>
          <a:off x="0" y="0"/>
          <a:ext cx="0" cy="0"/>
          <a:chOff x="0" y="0"/>
          <a:chExt cx="0" cy="0"/>
        </a:xfrm>
      </p:grpSpPr>
      <p:sp>
        <p:nvSpPr>
          <p:cNvPr id="2" name="Title 1"/>
          <p:cNvSpPr>
            <a:spLocks noGrp="1"/>
          </p:cNvSpPr>
          <p:nvPr>
            <p:ph type="title"/>
          </p:nvPr>
        </p:nvSpPr>
        <p:spPr>
          <a:xfrm>
            <a:off x="1534585" y="2911936"/>
            <a:ext cx="9122833" cy="1036800"/>
          </a:xfrm>
          <a:noFill/>
        </p:spPr>
        <p:txBody>
          <a:bodyPr wrap="square" rtlCol="0" anchor="t" anchorCtr="1">
            <a:noAutofit/>
          </a:bodyPr>
          <a:lstStyle>
            <a:lvl1pPr algn="ctr">
              <a:defRPr lang="en-GB" sz="3733" b="1">
                <a:solidFill>
                  <a:srgbClr val="B71A8B"/>
                </a:solidFill>
                <a:latin typeface="+mn-lt"/>
                <a:ea typeface="+mn-ea"/>
                <a:cs typeface="+mn-cs"/>
              </a:defRPr>
            </a:lvl1pPr>
          </a:lstStyle>
          <a:p>
            <a:pPr marL="0" lvl="0" algn="ctr" defTabSz="609585"/>
            <a:r>
              <a:rPr lang="en-US" smtClean="0"/>
              <a:t>Click to edit Master title style</a:t>
            </a:r>
            <a:endParaRPr lang="en-GB" dirty="0"/>
          </a:p>
        </p:txBody>
      </p:sp>
      <p:sp>
        <p:nvSpPr>
          <p:cNvPr id="3" name="Date Placeholder 2"/>
          <p:cNvSpPr>
            <a:spLocks noGrp="1"/>
          </p:cNvSpPr>
          <p:nvPr>
            <p:ph type="dt" sz="half" idx="10"/>
          </p:nvPr>
        </p:nvSpPr>
        <p:spPr/>
        <p:txBody>
          <a:bodyPr/>
          <a:lstStyle/>
          <a:p>
            <a:fld id="{C40A5341-82BA-4BBC-8C0C-A6FCB7BED50F}" type="datetime1">
              <a:rPr lang="en-GB" noProof="0" smtClean="0"/>
              <a:t>20/06/2016</a:t>
            </a:fld>
            <a:endParaRPr lang="en-GB" noProof="0" dirty="0"/>
          </a:p>
        </p:txBody>
      </p:sp>
      <p:sp>
        <p:nvSpPr>
          <p:cNvPr id="4" name="Footer Placeholder 3"/>
          <p:cNvSpPr>
            <a:spLocks noGrp="1"/>
          </p:cNvSpPr>
          <p:nvPr>
            <p:ph type="ftr" sz="quarter" idx="11"/>
          </p:nvPr>
        </p:nvSpPr>
        <p:spPr/>
        <p:txBody>
          <a:bodyPr/>
          <a:lstStyle/>
          <a:p>
            <a:r>
              <a:rPr lang="en-GB" noProof="0" smtClean="0"/>
              <a:t>Title of presentation (Insert &gt; Header &amp; Footer &gt; Slide &gt; Footer &gt; Apply to all)</a:t>
            </a:r>
            <a:endParaRPr lang="en-GB" noProof="0" dirty="0"/>
          </a:p>
        </p:txBody>
      </p:sp>
      <p:sp>
        <p:nvSpPr>
          <p:cNvPr id="5" name="Slide Number Placeholder 4"/>
          <p:cNvSpPr>
            <a:spLocks noGrp="1"/>
          </p:cNvSpPr>
          <p:nvPr>
            <p:ph type="sldNum" sz="quarter" idx="12"/>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40580420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ullscreen Image + Title +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Date Placeholder 3"/>
          <p:cNvSpPr>
            <a:spLocks noGrp="1"/>
          </p:cNvSpPr>
          <p:nvPr>
            <p:ph type="dt" sz="half" idx="2"/>
          </p:nvPr>
        </p:nvSpPr>
        <p:spPr>
          <a:xfrm>
            <a:off x="287868" y="6497037"/>
            <a:ext cx="958851" cy="216000"/>
          </a:xfrm>
          <a:prstGeom prst="rect">
            <a:avLst/>
          </a:prstGeom>
        </p:spPr>
        <p:txBody>
          <a:bodyPr vert="horz" wrap="square" lIns="0" tIns="0" rIns="0" bIns="0" rtlCol="0" anchor="t" anchorCtr="0">
            <a:noAutofit/>
          </a:bodyPr>
          <a:lstStyle>
            <a:lvl1pPr algn="l">
              <a:defRPr sz="1267" b="1">
                <a:solidFill>
                  <a:srgbClr val="9BA7A8"/>
                </a:solidFill>
              </a:defRPr>
            </a:lvl1pPr>
          </a:lstStyle>
          <a:p>
            <a:fld id="{71FCE39B-5155-4C15-A9A4-6249BC31089A}" type="datetime1">
              <a:rPr lang="en-GB" noProof="0" smtClean="0"/>
              <a:t>20/06/2016</a:t>
            </a:fld>
            <a:endParaRPr lang="en-GB" noProof="0" dirty="0"/>
          </a:p>
        </p:txBody>
      </p:sp>
      <p:sp>
        <p:nvSpPr>
          <p:cNvPr id="4" name="Footer Placeholder 4"/>
          <p:cNvSpPr>
            <a:spLocks noGrp="1"/>
          </p:cNvSpPr>
          <p:nvPr>
            <p:ph type="ftr" sz="quarter" idx="3"/>
          </p:nvPr>
        </p:nvSpPr>
        <p:spPr>
          <a:xfrm>
            <a:off x="1246719" y="6497039"/>
            <a:ext cx="9698565" cy="216000"/>
          </a:xfrm>
          <a:prstGeom prst="rect">
            <a:avLst/>
          </a:prstGeom>
        </p:spPr>
        <p:txBody>
          <a:bodyPr vert="horz" wrap="square" lIns="0" tIns="7200" rIns="0" bIns="0" rtlCol="0" anchor="t" anchorCtr="0">
            <a:noAutofit/>
          </a:bodyPr>
          <a:lstStyle>
            <a:lvl1pPr algn="l">
              <a:defRPr sz="1267">
                <a:solidFill>
                  <a:srgbClr val="9BA7A8"/>
                </a:solidFill>
              </a:defRPr>
            </a:lvl1pPr>
          </a:lstStyle>
          <a:p>
            <a:r>
              <a:rPr lang="en-GB" noProof="0" dirty="0" smtClean="0"/>
              <a:t>Title of presentation (Insert &gt; Header &amp; Footer &gt; Slide &gt; Footer &gt; Apply to all)</a:t>
            </a:r>
            <a:endParaRPr lang="en-GB" noProof="0" dirty="0"/>
          </a:p>
        </p:txBody>
      </p:sp>
      <p:sp>
        <p:nvSpPr>
          <p:cNvPr id="5" name="Slide Number Placeholder 5"/>
          <p:cNvSpPr>
            <a:spLocks noGrp="1"/>
          </p:cNvSpPr>
          <p:nvPr>
            <p:ph type="sldNum" sz="quarter" idx="4"/>
          </p:nvPr>
        </p:nvSpPr>
        <p:spPr>
          <a:xfrm>
            <a:off x="10945285" y="6497037"/>
            <a:ext cx="958849" cy="216000"/>
          </a:xfrm>
          <a:prstGeom prst="rect">
            <a:avLst/>
          </a:prstGeom>
        </p:spPr>
        <p:txBody>
          <a:bodyPr vert="horz" wrap="square" lIns="0" tIns="0" rIns="0" bIns="0" rtlCol="0" anchor="t" anchorCtr="0">
            <a:noAutofit/>
          </a:bodyPr>
          <a:lstStyle>
            <a:lvl1pPr algn="r">
              <a:defRPr sz="1267" b="1">
                <a:solidFill>
                  <a:srgbClr val="9BA7A8"/>
                </a:solidFill>
              </a:defRPr>
            </a:lvl1pPr>
          </a:lstStyle>
          <a:p>
            <a:fld id="{BC1903E8-1638-4376-A5CE-0131C1204B53}" type="slidenum">
              <a:rPr lang="en-GB" noProof="0" smtClean="0"/>
              <a:pPr/>
              <a:t>‹#›</a:t>
            </a:fld>
            <a:endParaRPr lang="en-GB" noProof="0" dirty="0"/>
          </a:p>
        </p:txBody>
      </p:sp>
      <p:cxnSp>
        <p:nvCxnSpPr>
          <p:cNvPr id="6" name="Straight Connector 5"/>
          <p:cNvCxnSpPr/>
          <p:nvPr userDrawn="1"/>
        </p:nvCxnSpPr>
        <p:spPr>
          <a:xfrm>
            <a:off x="288133" y="6497039"/>
            <a:ext cx="1161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7" name="Picture 6" descr="2013_Jisc_Logo_RGB300(19.5m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7868" y="0"/>
            <a:ext cx="958851" cy="558635"/>
          </a:xfrm>
          <a:prstGeom prst="rect">
            <a:avLst/>
          </a:prstGeom>
        </p:spPr>
      </p:pic>
      <p:cxnSp>
        <p:nvCxnSpPr>
          <p:cNvPr id="8" name="Straight Connector 7"/>
          <p:cNvCxnSpPr/>
          <p:nvPr userDrawn="1"/>
        </p:nvCxnSpPr>
        <p:spPr>
          <a:xfrm>
            <a:off x="287867" y="692151"/>
            <a:ext cx="11616267"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Tree>
    <p:extLst>
      <p:ext uri="{BB962C8B-B14F-4D97-AF65-F5344CB8AC3E}">
        <p14:creationId xmlns:p14="http://schemas.microsoft.com/office/powerpoint/2010/main" val="29431126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Fullscreen Image + Footer">
    <p:spTree>
      <p:nvGrpSpPr>
        <p:cNvPr id="1" name=""/>
        <p:cNvGrpSpPr/>
        <p:nvPr/>
      </p:nvGrpSpPr>
      <p:grpSpPr>
        <a:xfrm>
          <a:off x="0" y="0"/>
          <a:ext cx="0" cy="0"/>
          <a:chOff x="0" y="0"/>
          <a:chExt cx="0" cy="0"/>
        </a:xfrm>
      </p:grpSpPr>
      <p:sp>
        <p:nvSpPr>
          <p:cNvPr id="3" name="Date Placeholder 3"/>
          <p:cNvSpPr>
            <a:spLocks noGrp="1"/>
          </p:cNvSpPr>
          <p:nvPr>
            <p:ph type="dt" sz="half" idx="2"/>
          </p:nvPr>
        </p:nvSpPr>
        <p:spPr>
          <a:xfrm>
            <a:off x="287868" y="6497037"/>
            <a:ext cx="958851" cy="216000"/>
          </a:xfrm>
          <a:prstGeom prst="rect">
            <a:avLst/>
          </a:prstGeom>
        </p:spPr>
        <p:txBody>
          <a:bodyPr vert="horz" wrap="square" lIns="0" tIns="0" rIns="0" bIns="0" rtlCol="0" anchor="t" anchorCtr="0">
            <a:noAutofit/>
          </a:bodyPr>
          <a:lstStyle>
            <a:lvl1pPr algn="l">
              <a:defRPr sz="1267" b="1">
                <a:solidFill>
                  <a:srgbClr val="9BA7A8"/>
                </a:solidFill>
              </a:defRPr>
            </a:lvl1pPr>
          </a:lstStyle>
          <a:p>
            <a:fld id="{71FCE39B-5155-4C15-A9A4-6249BC31089A}" type="datetime1">
              <a:rPr lang="en-GB" noProof="0" smtClean="0"/>
              <a:t>20/06/2016</a:t>
            </a:fld>
            <a:endParaRPr lang="en-GB" noProof="0" dirty="0"/>
          </a:p>
        </p:txBody>
      </p:sp>
      <p:sp>
        <p:nvSpPr>
          <p:cNvPr id="4" name="Footer Placeholder 4"/>
          <p:cNvSpPr>
            <a:spLocks noGrp="1"/>
          </p:cNvSpPr>
          <p:nvPr>
            <p:ph type="ftr" sz="quarter" idx="3"/>
          </p:nvPr>
        </p:nvSpPr>
        <p:spPr>
          <a:xfrm>
            <a:off x="1246719" y="6497039"/>
            <a:ext cx="9698565" cy="216000"/>
          </a:xfrm>
          <a:prstGeom prst="rect">
            <a:avLst/>
          </a:prstGeom>
        </p:spPr>
        <p:txBody>
          <a:bodyPr vert="horz" wrap="square" lIns="0" tIns="7200" rIns="0" bIns="0" rtlCol="0" anchor="t" anchorCtr="0">
            <a:noAutofit/>
          </a:bodyPr>
          <a:lstStyle>
            <a:lvl1pPr algn="l">
              <a:defRPr sz="1267">
                <a:solidFill>
                  <a:srgbClr val="9BA7A8"/>
                </a:solidFill>
              </a:defRPr>
            </a:lvl1pPr>
          </a:lstStyle>
          <a:p>
            <a:r>
              <a:rPr lang="en-GB" noProof="0" smtClean="0"/>
              <a:t>Title of presentation (Insert &gt; Header &amp; Footer &gt; Slide &gt; Footer &gt; Apply to all)</a:t>
            </a:r>
            <a:endParaRPr lang="en-GB" noProof="0" dirty="0"/>
          </a:p>
        </p:txBody>
      </p:sp>
      <p:sp>
        <p:nvSpPr>
          <p:cNvPr id="5" name="Slide Number Placeholder 5"/>
          <p:cNvSpPr>
            <a:spLocks noGrp="1"/>
          </p:cNvSpPr>
          <p:nvPr>
            <p:ph type="sldNum" sz="quarter" idx="4"/>
          </p:nvPr>
        </p:nvSpPr>
        <p:spPr>
          <a:xfrm>
            <a:off x="10945285" y="6497037"/>
            <a:ext cx="958849" cy="216000"/>
          </a:xfrm>
          <a:prstGeom prst="rect">
            <a:avLst/>
          </a:prstGeom>
        </p:spPr>
        <p:txBody>
          <a:bodyPr vert="horz" wrap="square" lIns="0" tIns="0" rIns="0" bIns="0" rtlCol="0" anchor="t" anchorCtr="0">
            <a:noAutofit/>
          </a:bodyPr>
          <a:lstStyle>
            <a:lvl1pPr algn="r">
              <a:defRPr sz="1267" b="1">
                <a:solidFill>
                  <a:srgbClr val="9BA7A8"/>
                </a:solidFill>
              </a:defRPr>
            </a:lvl1pPr>
          </a:lstStyle>
          <a:p>
            <a:fld id="{BC1903E8-1638-4376-A5CE-0131C1204B53}" type="slidenum">
              <a:rPr lang="en-GB" noProof="0" smtClean="0"/>
              <a:pPr/>
              <a:t>‹#›</a:t>
            </a:fld>
            <a:endParaRPr lang="en-GB" noProof="0" dirty="0"/>
          </a:p>
        </p:txBody>
      </p:sp>
      <p:pic>
        <p:nvPicPr>
          <p:cNvPr id="6" name="Picture 5" descr="2013_Jisc_Logo_RGB300(19.5m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7868" y="0"/>
            <a:ext cx="958851" cy="558635"/>
          </a:xfrm>
          <a:prstGeom prst="rect">
            <a:avLst/>
          </a:prstGeom>
        </p:spPr>
      </p:pic>
      <p:cxnSp>
        <p:nvCxnSpPr>
          <p:cNvPr id="7" name="Straight Connector 6"/>
          <p:cNvCxnSpPr/>
          <p:nvPr userDrawn="1"/>
        </p:nvCxnSpPr>
        <p:spPr>
          <a:xfrm>
            <a:off x="288133" y="6497039"/>
            <a:ext cx="1161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Tree>
    <p:extLst>
      <p:ext uri="{BB962C8B-B14F-4D97-AF65-F5344CB8AC3E}">
        <p14:creationId xmlns:p14="http://schemas.microsoft.com/office/powerpoint/2010/main" val="32893734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ullscreen Image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bg1"/>
                </a:solidFill>
              </a:defRPr>
            </a:lvl1pPr>
          </a:lstStyle>
          <a:p>
            <a:r>
              <a:rPr lang="en-US" smtClean="0"/>
              <a:t>Click to edit Master title style</a:t>
            </a:r>
            <a:endParaRPr lang="en-GB" dirty="0"/>
          </a:p>
        </p:txBody>
      </p:sp>
      <p:pic>
        <p:nvPicPr>
          <p:cNvPr id="3" name="Picture 2" descr="2013_Jisc_Logo_RGB300(19.5m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7868" y="0"/>
            <a:ext cx="958851" cy="558635"/>
          </a:xfrm>
          <a:prstGeom prst="rect">
            <a:avLst/>
          </a:prstGeom>
        </p:spPr>
      </p:pic>
    </p:spTree>
    <p:extLst>
      <p:ext uri="{BB962C8B-B14F-4D97-AF65-F5344CB8AC3E}">
        <p14:creationId xmlns:p14="http://schemas.microsoft.com/office/powerpoint/2010/main" val="123900555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ullscreen image + Logo">
    <p:spTree>
      <p:nvGrpSpPr>
        <p:cNvPr id="1" name=""/>
        <p:cNvGrpSpPr/>
        <p:nvPr/>
      </p:nvGrpSpPr>
      <p:grpSpPr>
        <a:xfrm>
          <a:off x="0" y="0"/>
          <a:ext cx="0" cy="0"/>
          <a:chOff x="0" y="0"/>
          <a:chExt cx="0" cy="0"/>
        </a:xfrm>
      </p:grpSpPr>
      <p:pic>
        <p:nvPicPr>
          <p:cNvPr id="6" name="Picture 5" descr="2013_Jisc_Logo_RGB300(19.5m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7868" y="0"/>
            <a:ext cx="958851" cy="558635"/>
          </a:xfrm>
          <a:prstGeom prst="rect">
            <a:avLst/>
          </a:prstGeom>
        </p:spPr>
      </p:pic>
    </p:spTree>
    <p:extLst>
      <p:ext uri="{BB962C8B-B14F-4D97-AF65-F5344CB8AC3E}">
        <p14:creationId xmlns:p14="http://schemas.microsoft.com/office/powerpoint/2010/main" val="38809097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lour Referenc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smtClean="0"/>
              <a:t>Jisc colour reference</a:t>
            </a:r>
            <a:endParaRPr lang="en-GB" dirty="0"/>
          </a:p>
        </p:txBody>
      </p:sp>
      <p:sp>
        <p:nvSpPr>
          <p:cNvPr id="6" name="Date Placeholder 5"/>
          <p:cNvSpPr>
            <a:spLocks noGrp="1"/>
          </p:cNvSpPr>
          <p:nvPr>
            <p:ph type="dt" sz="half" idx="10"/>
          </p:nvPr>
        </p:nvSpPr>
        <p:spPr/>
        <p:txBody>
          <a:bodyPr/>
          <a:lstStyle/>
          <a:p>
            <a:fld id="{0D90E851-D0CC-4091-B3D8-87D6369AC493}" type="datetime1">
              <a:rPr lang="en-GB" noProof="0" smtClean="0"/>
              <a:t>20/06/2016</a:t>
            </a:fld>
            <a:endParaRPr lang="en-GB" noProof="0" dirty="0"/>
          </a:p>
        </p:txBody>
      </p:sp>
      <p:sp>
        <p:nvSpPr>
          <p:cNvPr id="7" name="Footer Placeholder 6"/>
          <p:cNvSpPr>
            <a:spLocks noGrp="1"/>
          </p:cNvSpPr>
          <p:nvPr>
            <p:ph type="ftr" sz="quarter" idx="11"/>
          </p:nvPr>
        </p:nvSpPr>
        <p:spPr/>
        <p:txBody>
          <a:bodyPr/>
          <a:lstStyle/>
          <a:p>
            <a:r>
              <a:rPr lang="en-GB" noProof="0" smtClean="0"/>
              <a:t>Title of presentation (Insert &gt; Header &amp; Footer &gt; Slide &gt; Footer &gt; Apply to all)</a:t>
            </a:r>
            <a:endParaRPr lang="en-GB" noProof="0" dirty="0"/>
          </a:p>
        </p:txBody>
      </p:sp>
      <p:sp>
        <p:nvSpPr>
          <p:cNvPr id="8" name="Slide Number Placeholder 7"/>
          <p:cNvSpPr>
            <a:spLocks noGrp="1"/>
          </p:cNvSpPr>
          <p:nvPr>
            <p:ph type="sldNum" sz="quarter" idx="12"/>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4175006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3F3727-BFD5-485E-A3D5-038F19246150}" type="datetimeFigureOut">
              <a:rPr lang="en-GB" smtClean="0"/>
              <a:t>20/06/2016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32A2FAA-2008-4D4F-954E-1AD644B3FB67}" type="slidenum">
              <a:rPr lang="en-GB" smtClean="0"/>
              <a:t>‹#›</a:t>
            </a:fld>
            <a:endParaRPr lang="en-GB"/>
          </a:p>
        </p:txBody>
      </p:sp>
    </p:spTree>
    <p:extLst>
      <p:ext uri="{BB962C8B-B14F-4D97-AF65-F5344CB8AC3E}">
        <p14:creationId xmlns:p14="http://schemas.microsoft.com/office/powerpoint/2010/main" val="1049438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3F3727-BFD5-485E-A3D5-038F19246150}" type="datetimeFigureOut">
              <a:rPr lang="en-GB" smtClean="0"/>
              <a:t>20/06/2016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2A2FAA-2008-4D4F-954E-1AD644B3FB67}" type="slidenum">
              <a:rPr lang="en-GB" smtClean="0"/>
              <a:t>‹#›</a:t>
            </a:fld>
            <a:endParaRPr lang="en-GB"/>
          </a:p>
        </p:txBody>
      </p:sp>
    </p:spTree>
    <p:extLst>
      <p:ext uri="{BB962C8B-B14F-4D97-AF65-F5344CB8AC3E}">
        <p14:creationId xmlns:p14="http://schemas.microsoft.com/office/powerpoint/2010/main" val="1937506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3F3727-BFD5-485E-A3D5-038F19246150}" type="datetimeFigureOut">
              <a:rPr lang="en-GB" smtClean="0"/>
              <a:t>20/06/2016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2A2FAA-2008-4D4F-954E-1AD644B3FB67}" type="slidenum">
              <a:rPr lang="en-GB" smtClean="0"/>
              <a:t>‹#›</a:t>
            </a:fld>
            <a:endParaRPr lang="en-GB"/>
          </a:p>
        </p:txBody>
      </p:sp>
    </p:spTree>
    <p:extLst>
      <p:ext uri="{BB962C8B-B14F-4D97-AF65-F5344CB8AC3E}">
        <p14:creationId xmlns:p14="http://schemas.microsoft.com/office/powerpoint/2010/main" val="1256785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image" Target="../media/image2.png"/><Relationship Id="rId5" Type="http://schemas.openxmlformats.org/officeDocument/2006/relationships/theme" Target="../theme/theme10.xml"/><Relationship Id="rId4" Type="http://schemas.openxmlformats.org/officeDocument/2006/relationships/slideLayout" Target="../slideLayouts/slideLayout58.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4" Type="http://schemas.openxmlformats.org/officeDocument/2006/relationships/image" Target="../media/image4.png"/></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slideLayout" Target="../slideLayouts/slideLayout62.xml"/><Relationship Id="rId1" Type="http://schemas.openxmlformats.org/officeDocument/2006/relationships/slideLayout" Target="../slideLayouts/slideLayout61.xml"/><Relationship Id="rId5" Type="http://schemas.openxmlformats.org/officeDocument/2006/relationships/theme" Target="../theme/theme12.xml"/><Relationship Id="rId4" Type="http://schemas.openxmlformats.org/officeDocument/2006/relationships/slideLayout" Target="../slideLayouts/slideLayout64.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3.xml"/><Relationship Id="rId1" Type="http://schemas.openxmlformats.org/officeDocument/2006/relationships/slideLayout" Target="../slideLayouts/slideLayout6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2.png"/><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2.png"/><Relationship Id="rId5" Type="http://schemas.openxmlformats.org/officeDocument/2006/relationships/theme" Target="../theme/theme4.xml"/><Relationship Id="rId4"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theme" Target="../theme/theme6.xml"/><Relationship Id="rId4"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7.xml"/><Relationship Id="rId1" Type="http://schemas.openxmlformats.org/officeDocument/2006/relationships/slideLayout" Target="../slideLayouts/slideLayout3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image" Target="../media/image2.png"/><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F3727-BFD5-485E-A3D5-038F19246150}" type="datetimeFigureOut">
              <a:rPr lang="en-GB" smtClean="0"/>
              <a:t>20/06/2016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2A2FAA-2008-4D4F-954E-1AD644B3FB67}" type="slidenum">
              <a:rPr lang="en-GB" smtClean="0"/>
              <a:t>‹#›</a:t>
            </a:fld>
            <a:endParaRPr lang="en-GB"/>
          </a:p>
        </p:txBody>
      </p:sp>
    </p:spTree>
    <p:extLst>
      <p:ext uri="{BB962C8B-B14F-4D97-AF65-F5344CB8AC3E}">
        <p14:creationId xmlns:p14="http://schemas.microsoft.com/office/powerpoint/2010/main" val="116432973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743" r:id="rId12"/>
    <p:sldLayoutId id="214748374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FF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95701" y="-3174"/>
            <a:ext cx="8208433" cy="596900"/>
          </a:xfrm>
          <a:prstGeom prst="rect">
            <a:avLst/>
          </a:prstGeom>
        </p:spPr>
        <p:txBody>
          <a:bodyPr vert="horz" lIns="0" tIns="0" rIns="0" bIns="0" rtlCol="0" anchor="b"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287867" y="1172633"/>
            <a:ext cx="11616267" cy="5136000"/>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2"/>
          </p:nvPr>
        </p:nvSpPr>
        <p:spPr>
          <a:xfrm>
            <a:off x="287868" y="6497037"/>
            <a:ext cx="958851" cy="216000"/>
          </a:xfrm>
          <a:prstGeom prst="rect">
            <a:avLst/>
          </a:prstGeom>
        </p:spPr>
        <p:txBody>
          <a:bodyPr vert="horz" wrap="square" lIns="0" tIns="0" rIns="0" bIns="0" rtlCol="0" anchor="t" anchorCtr="0">
            <a:noAutofit/>
          </a:bodyPr>
          <a:lstStyle>
            <a:lvl1pPr algn="l">
              <a:defRPr sz="1267" b="1">
                <a:solidFill>
                  <a:srgbClr val="9BA7A8"/>
                </a:solidFill>
              </a:defRPr>
            </a:lvl1pPr>
          </a:lstStyle>
          <a:p>
            <a:fld id="{ECCC1A94-1A0A-4D92-81A3-7C60B6FDA2D0}" type="datetime1">
              <a:rPr lang="en-GB" noProof="0" smtClean="0"/>
              <a:t>20/06/2016</a:t>
            </a:fld>
            <a:endParaRPr lang="en-GB" noProof="0" dirty="0"/>
          </a:p>
        </p:txBody>
      </p:sp>
      <p:sp>
        <p:nvSpPr>
          <p:cNvPr id="5" name="Footer Placeholder 4"/>
          <p:cNvSpPr>
            <a:spLocks noGrp="1"/>
          </p:cNvSpPr>
          <p:nvPr>
            <p:ph type="ftr" sz="quarter" idx="3"/>
          </p:nvPr>
        </p:nvSpPr>
        <p:spPr>
          <a:xfrm>
            <a:off x="1246719" y="6497039"/>
            <a:ext cx="9698565" cy="216000"/>
          </a:xfrm>
          <a:prstGeom prst="rect">
            <a:avLst/>
          </a:prstGeom>
        </p:spPr>
        <p:txBody>
          <a:bodyPr vert="horz" wrap="square" lIns="0" tIns="7200" rIns="0" bIns="0" rtlCol="0" anchor="t" anchorCtr="0">
            <a:noAutofit/>
          </a:bodyPr>
          <a:lstStyle>
            <a:lvl1pPr algn="l">
              <a:defRPr sz="1267">
                <a:solidFill>
                  <a:srgbClr val="9BA7A8"/>
                </a:solidFill>
              </a:defRPr>
            </a:lvl1pPr>
          </a:lstStyle>
          <a:p>
            <a:r>
              <a:rPr lang="en-GB" noProof="0" smtClean="0"/>
              <a:t>Title of presentation (Insert &gt; Header &amp; Footer &gt; Slide &gt; Footer &gt; Apply to all)</a:t>
            </a:r>
            <a:endParaRPr lang="en-GB" noProof="0" dirty="0"/>
          </a:p>
        </p:txBody>
      </p:sp>
      <p:sp>
        <p:nvSpPr>
          <p:cNvPr id="6" name="Slide Number Placeholder 5"/>
          <p:cNvSpPr>
            <a:spLocks noGrp="1"/>
          </p:cNvSpPr>
          <p:nvPr>
            <p:ph type="sldNum" sz="quarter" idx="4"/>
          </p:nvPr>
        </p:nvSpPr>
        <p:spPr>
          <a:xfrm>
            <a:off x="10945285" y="6497037"/>
            <a:ext cx="958849" cy="216000"/>
          </a:xfrm>
          <a:prstGeom prst="rect">
            <a:avLst/>
          </a:prstGeom>
        </p:spPr>
        <p:txBody>
          <a:bodyPr vert="horz" wrap="square" lIns="0" tIns="0" rIns="0" bIns="0" rtlCol="0" anchor="t" anchorCtr="0">
            <a:noAutofit/>
          </a:bodyPr>
          <a:lstStyle>
            <a:lvl1pPr algn="r">
              <a:defRPr sz="1267" b="1">
                <a:solidFill>
                  <a:srgbClr val="9BA7A8"/>
                </a:solidFill>
              </a:defRPr>
            </a:lvl1pPr>
          </a:lstStyle>
          <a:p>
            <a:fld id="{BC1903E8-1638-4376-A5CE-0131C1204B53}" type="slidenum">
              <a:rPr lang="en-GB" noProof="0" smtClean="0"/>
              <a:pPr/>
              <a:t>‹#›</a:t>
            </a:fld>
            <a:endParaRPr lang="en-GB" noProof="0" dirty="0"/>
          </a:p>
        </p:txBody>
      </p:sp>
      <p:pic>
        <p:nvPicPr>
          <p:cNvPr id="7" name="Picture 6" descr="2013_Jisc_Logo_RGB300(19.5mm).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7868" y="0"/>
            <a:ext cx="958851" cy="558635"/>
          </a:xfrm>
          <a:prstGeom prst="rect">
            <a:avLst/>
          </a:prstGeom>
        </p:spPr>
      </p:pic>
      <p:cxnSp>
        <p:nvCxnSpPr>
          <p:cNvPr id="10" name="Straight Connector 9"/>
          <p:cNvCxnSpPr/>
          <p:nvPr/>
        </p:nvCxnSpPr>
        <p:spPr>
          <a:xfrm>
            <a:off x="287867" y="692151"/>
            <a:ext cx="11616267"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11" name="Straight Connector 10"/>
          <p:cNvCxnSpPr/>
          <p:nvPr/>
        </p:nvCxnSpPr>
        <p:spPr>
          <a:xfrm>
            <a:off x="288133" y="6497039"/>
            <a:ext cx="1161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Tree>
    <p:extLst>
      <p:ext uri="{BB962C8B-B14F-4D97-AF65-F5344CB8AC3E}">
        <p14:creationId xmlns:p14="http://schemas.microsoft.com/office/powerpoint/2010/main" val="168480275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Lst>
  <p:hf hdr="0"/>
  <p:txStyles>
    <p:titleStyle>
      <a:lvl1pPr algn="r" defTabSz="914377" rtl="0" eaLnBrk="1" latinLnBrk="0" hangingPunct="1">
        <a:lnSpc>
          <a:spcPct val="90000"/>
        </a:lnSpc>
        <a:spcBef>
          <a:spcPct val="0"/>
        </a:spcBef>
        <a:buNone/>
        <a:defRPr sz="3733" b="1" kern="1200">
          <a:solidFill>
            <a:srgbClr val="B71A8B"/>
          </a:solidFill>
          <a:latin typeface="+mj-lt"/>
          <a:ea typeface="+mj-ea"/>
          <a:cs typeface="+mj-cs"/>
        </a:defRPr>
      </a:lvl1pPr>
    </p:titleStyle>
    <p:bodyStyle>
      <a:lvl1pPr marL="287993" indent="-287993" algn="l" defTabSz="914377" rtl="0" eaLnBrk="1" latinLnBrk="0" hangingPunct="1">
        <a:lnSpc>
          <a:spcPct val="90000"/>
        </a:lnSpc>
        <a:spcBef>
          <a:spcPts val="1200"/>
        </a:spcBef>
        <a:buClr>
          <a:schemeClr val="accent1"/>
        </a:buClr>
        <a:buSzPct val="120000"/>
        <a:buFont typeface="Corbel" panose="020B0503020204020204" pitchFamily="34" charset="0"/>
        <a:buChar char="»"/>
        <a:defRPr sz="3733" kern="1200">
          <a:solidFill>
            <a:schemeClr val="tx1"/>
          </a:solidFill>
          <a:latin typeface="+mn-lt"/>
          <a:ea typeface="+mn-ea"/>
          <a:cs typeface="+mn-cs"/>
        </a:defRPr>
      </a:lvl1pPr>
      <a:lvl2pPr marL="575986" indent="-287993" algn="l" defTabSz="914377" rtl="0" eaLnBrk="1" latinLnBrk="0" hangingPunct="1">
        <a:lnSpc>
          <a:spcPct val="90000"/>
        </a:lnSpc>
        <a:spcBef>
          <a:spcPts val="1000"/>
        </a:spcBef>
        <a:buClr>
          <a:schemeClr val="accent1"/>
        </a:buClr>
        <a:buSzPct val="120000"/>
        <a:buFont typeface="Corbel" panose="020B0503020204020204" pitchFamily="34" charset="0"/>
        <a:buChar char="›"/>
        <a:defRPr sz="3200" kern="1200">
          <a:solidFill>
            <a:schemeClr val="tx1"/>
          </a:solidFill>
          <a:latin typeface="+mn-lt"/>
          <a:ea typeface="+mn-ea"/>
          <a:cs typeface="+mn-cs"/>
        </a:defRPr>
      </a:lvl2pPr>
      <a:lvl3pPr marL="863978" indent="-287993" algn="l" defTabSz="914377" rtl="0" eaLnBrk="1" latinLnBrk="0" hangingPunct="1">
        <a:lnSpc>
          <a:spcPct val="90000"/>
        </a:lnSpc>
        <a:spcBef>
          <a:spcPts val="400"/>
        </a:spcBef>
        <a:buClr>
          <a:schemeClr val="accent1"/>
        </a:buClr>
        <a:buSzPct val="120000"/>
        <a:buFont typeface="Corbel" panose="020B0503020204020204" pitchFamily="34" charset="0"/>
        <a:buChar char="–"/>
        <a:defRPr sz="2667" kern="1200">
          <a:solidFill>
            <a:schemeClr val="tx1"/>
          </a:solidFill>
          <a:latin typeface="+mn-lt"/>
          <a:ea typeface="+mn-ea"/>
          <a:cs typeface="+mn-cs"/>
        </a:defRPr>
      </a:lvl3pPr>
      <a:lvl4pPr marL="1151971" indent="-287993" algn="l" defTabSz="914377" rtl="0" eaLnBrk="1" latinLnBrk="0" hangingPunct="1">
        <a:lnSpc>
          <a:spcPct val="90000"/>
        </a:lnSpc>
        <a:spcBef>
          <a:spcPts val="400"/>
        </a:spcBef>
        <a:buClr>
          <a:schemeClr val="accent1"/>
        </a:buClr>
        <a:buSzPct val="120000"/>
        <a:buFont typeface="Corbel" panose="020B0503020204020204" pitchFamily="34" charset="0"/>
        <a:buChar char="–"/>
        <a:defRPr lang="en-US" sz="2667" kern="1200" dirty="0" smtClean="0">
          <a:solidFill>
            <a:schemeClr val="tx1"/>
          </a:solidFill>
          <a:latin typeface="+mn-lt"/>
          <a:ea typeface="+mn-ea"/>
          <a:cs typeface="+mn-cs"/>
        </a:defRPr>
      </a:lvl4pPr>
      <a:lvl5pPr marL="1439964" indent="-287993" algn="l" defTabSz="914377" rtl="0" eaLnBrk="1" latinLnBrk="0" hangingPunct="1">
        <a:lnSpc>
          <a:spcPct val="90000"/>
        </a:lnSpc>
        <a:spcBef>
          <a:spcPts val="400"/>
        </a:spcBef>
        <a:buClr>
          <a:schemeClr val="accent1"/>
        </a:buClr>
        <a:buSzPct val="120000"/>
        <a:buFont typeface="Corbel" panose="020B0503020204020204" pitchFamily="34" charset="0"/>
        <a:buChar char="–"/>
        <a:defRPr sz="26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36">
          <p15:clr>
            <a:srgbClr val="F26B43"/>
          </p15:clr>
        </p15:guide>
        <p15:guide id="2" pos="5624">
          <p15:clr>
            <a:srgbClr val="F26B43"/>
          </p15:clr>
        </p15:guide>
        <p15:guide id="3" orient="horz" pos="2981">
          <p15:clr>
            <a:srgbClr val="F26B43"/>
          </p15:clr>
        </p15:guide>
        <p15:guide id="4" orient="horz" pos="3072">
          <p15:clr>
            <a:srgbClr val="F26B43"/>
          </p15:clr>
        </p15:guide>
        <p15:guide id="5" orient="horz" pos="1688">
          <p15:clr>
            <a:srgbClr val="F26B43"/>
          </p15:clr>
        </p15:guide>
        <p15:guide id="6" orient="horz" pos="554">
          <p15:clr>
            <a:srgbClr val="F26B43"/>
          </p15:clr>
        </p15:guide>
        <p15:guide id="7" pos="589">
          <p15:clr>
            <a:srgbClr val="F26B43"/>
          </p15:clr>
        </p15:guide>
        <p15:guide id="8" pos="2880">
          <p15:clr>
            <a:srgbClr val="F26B43"/>
          </p15:clr>
        </p15:guide>
        <p15:guide id="9" pos="5171">
          <p15:clr>
            <a:srgbClr val="F26B43"/>
          </p15:clr>
        </p15:guide>
        <p15:guide id="10" pos="2721">
          <p15:clr>
            <a:srgbClr val="F26B43"/>
          </p15:clr>
        </p15:guide>
        <p15:guide id="11" pos="3039">
          <p15:clr>
            <a:srgbClr val="F26B43"/>
          </p15:clr>
        </p15:guide>
        <p15:guide id="12" orient="horz" pos="872">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FFF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5651" y="2832101"/>
            <a:ext cx="8114388" cy="596900"/>
          </a:xfrm>
          <a:prstGeom prst="rect">
            <a:avLst/>
          </a:prstGeom>
        </p:spPr>
        <p:txBody>
          <a:bodyPr vert="horz" lIns="0" tIns="0" rIns="0" bIns="0" rtlCol="0" anchor="t" anchorCtr="0">
            <a:noAutofit/>
          </a:bodyPr>
          <a:lstStyle/>
          <a:p>
            <a:r>
              <a:rPr lang="en-US" noProof="0" smtClean="0"/>
              <a:t>Click to edit Master title style</a:t>
            </a:r>
            <a:endParaRPr lang="en-GB" noProof="0" dirty="0"/>
          </a:p>
        </p:txBody>
      </p:sp>
      <p:sp>
        <p:nvSpPr>
          <p:cNvPr id="4" name="Date Placeholder 3"/>
          <p:cNvSpPr>
            <a:spLocks noGrp="1"/>
          </p:cNvSpPr>
          <p:nvPr>
            <p:ph type="dt" sz="half" idx="2"/>
          </p:nvPr>
        </p:nvSpPr>
        <p:spPr>
          <a:xfrm>
            <a:off x="287868" y="6497037"/>
            <a:ext cx="958851" cy="216000"/>
          </a:xfrm>
          <a:prstGeom prst="rect">
            <a:avLst/>
          </a:prstGeom>
        </p:spPr>
        <p:txBody>
          <a:bodyPr vert="horz" wrap="square" lIns="0" tIns="0" rIns="0" bIns="0" rtlCol="0" anchor="t" anchorCtr="0">
            <a:noAutofit/>
          </a:bodyPr>
          <a:lstStyle>
            <a:lvl1pPr algn="l">
              <a:defRPr sz="1267" b="1">
                <a:solidFill>
                  <a:srgbClr val="9BA7A8"/>
                </a:solidFill>
              </a:defRPr>
            </a:lvl1pPr>
          </a:lstStyle>
          <a:p>
            <a:fld id="{C785B533-0163-47A1-B9EF-C6063EF87AAF}" type="datetime1">
              <a:rPr lang="en-GB" noProof="0" smtClean="0"/>
              <a:t>20/06/2016</a:t>
            </a:fld>
            <a:endParaRPr lang="en-GB" noProof="0" dirty="0"/>
          </a:p>
        </p:txBody>
      </p:sp>
      <p:sp>
        <p:nvSpPr>
          <p:cNvPr id="5" name="Footer Placeholder 4"/>
          <p:cNvSpPr>
            <a:spLocks noGrp="1"/>
          </p:cNvSpPr>
          <p:nvPr>
            <p:ph type="ftr" sz="quarter" idx="3"/>
          </p:nvPr>
        </p:nvSpPr>
        <p:spPr>
          <a:xfrm>
            <a:off x="1246719" y="6497039"/>
            <a:ext cx="9698565" cy="216000"/>
          </a:xfrm>
          <a:prstGeom prst="rect">
            <a:avLst/>
          </a:prstGeom>
        </p:spPr>
        <p:txBody>
          <a:bodyPr vert="horz" wrap="square" lIns="0" tIns="7200" rIns="0" bIns="0" rtlCol="0" anchor="t" anchorCtr="0">
            <a:noAutofit/>
          </a:bodyPr>
          <a:lstStyle>
            <a:lvl1pPr algn="l">
              <a:defRPr sz="1267">
                <a:solidFill>
                  <a:srgbClr val="9BA7A8"/>
                </a:solidFill>
              </a:defRPr>
            </a:lvl1pPr>
          </a:lstStyle>
          <a:p>
            <a:r>
              <a:rPr lang="en-GB" noProof="0" smtClean="0"/>
              <a:t>Title of presentation (Insert &gt; Header &amp; Footer &gt; Slide &gt; Footer &gt; Apply to all)</a:t>
            </a:r>
            <a:endParaRPr lang="en-GB" noProof="0" dirty="0"/>
          </a:p>
        </p:txBody>
      </p:sp>
      <p:sp>
        <p:nvSpPr>
          <p:cNvPr id="6" name="Slide Number Placeholder 5"/>
          <p:cNvSpPr>
            <a:spLocks noGrp="1"/>
          </p:cNvSpPr>
          <p:nvPr>
            <p:ph type="sldNum" sz="quarter" idx="4"/>
          </p:nvPr>
        </p:nvSpPr>
        <p:spPr>
          <a:xfrm>
            <a:off x="10945285" y="6497037"/>
            <a:ext cx="958849" cy="216000"/>
          </a:xfrm>
          <a:prstGeom prst="rect">
            <a:avLst/>
          </a:prstGeom>
        </p:spPr>
        <p:txBody>
          <a:bodyPr vert="horz" wrap="square" lIns="0" tIns="0" rIns="0" bIns="0" rtlCol="0" anchor="t" anchorCtr="0">
            <a:noAutofit/>
          </a:bodyPr>
          <a:lstStyle>
            <a:lvl1pPr algn="r">
              <a:defRPr sz="1267" b="1">
                <a:solidFill>
                  <a:srgbClr val="9BA7A8"/>
                </a:solidFill>
              </a:defRPr>
            </a:lvl1pPr>
          </a:lstStyle>
          <a:p>
            <a:fld id="{BC1903E8-1638-4376-A5CE-0131C1204B53}" type="slidenum">
              <a:rPr lang="en-GB" noProof="0" smtClean="0"/>
              <a:pPr/>
              <a:t>‹#›</a:t>
            </a:fld>
            <a:endParaRPr lang="en-GB" noProof="0" dirty="0"/>
          </a:p>
        </p:txBody>
      </p:sp>
      <p:cxnSp>
        <p:nvCxnSpPr>
          <p:cNvPr id="11" name="Straight Connector 10"/>
          <p:cNvCxnSpPr/>
          <p:nvPr/>
        </p:nvCxnSpPr>
        <p:spPr>
          <a:xfrm>
            <a:off x="288133" y="6497039"/>
            <a:ext cx="1161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9" name="Picture 8" descr="2013_Jisc_Logo_RGB300(26m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000" y="624"/>
            <a:ext cx="1247651" cy="727457"/>
          </a:xfrm>
          <a:prstGeom prst="rect">
            <a:avLst/>
          </a:prstGeom>
        </p:spPr>
      </p:pic>
    </p:spTree>
    <p:extLst>
      <p:ext uri="{BB962C8B-B14F-4D97-AF65-F5344CB8AC3E}">
        <p14:creationId xmlns:p14="http://schemas.microsoft.com/office/powerpoint/2010/main" val="610282211"/>
      </p:ext>
    </p:extLst>
  </p:cSld>
  <p:clrMap bg1="lt1" tx1="dk1" bg2="lt2" tx2="dk2" accent1="accent1" accent2="accent2" accent3="accent3" accent4="accent4" accent5="accent5" accent6="accent6" hlink="hlink" folHlink="folHlink"/>
  <p:sldLayoutIdLst>
    <p:sldLayoutId id="2147483731" r:id="rId1"/>
    <p:sldLayoutId id="2147483732" r:id="rId2"/>
  </p:sldLayoutIdLst>
  <p:hf hdr="0"/>
  <p:txStyles>
    <p:titleStyle>
      <a:lvl1pPr algn="l" defTabSz="914377" rtl="0" eaLnBrk="1" latinLnBrk="0" hangingPunct="1">
        <a:lnSpc>
          <a:spcPct val="90000"/>
        </a:lnSpc>
        <a:spcBef>
          <a:spcPct val="0"/>
        </a:spcBef>
        <a:buNone/>
        <a:defRPr sz="3733" b="1" kern="1200">
          <a:solidFill>
            <a:srgbClr val="B71A8B"/>
          </a:solidFill>
          <a:latin typeface="+mj-lt"/>
          <a:ea typeface="+mj-ea"/>
          <a:cs typeface="+mj-cs"/>
        </a:defRPr>
      </a:lvl1pPr>
    </p:titleStyle>
    <p:bodyStyle>
      <a:lvl1pPr marL="287993" indent="-287993" algn="l" defTabSz="914377" rtl="0" eaLnBrk="1" latinLnBrk="0" hangingPunct="1">
        <a:lnSpc>
          <a:spcPct val="90000"/>
        </a:lnSpc>
        <a:spcBef>
          <a:spcPts val="1200"/>
        </a:spcBef>
        <a:buClr>
          <a:schemeClr val="accent1"/>
        </a:buClr>
        <a:buSzPct val="120000"/>
        <a:buFont typeface="Corbel" panose="020B0503020204020204" pitchFamily="34" charset="0"/>
        <a:buChar char="»"/>
        <a:defRPr sz="3733" kern="1200">
          <a:solidFill>
            <a:schemeClr val="tx1"/>
          </a:solidFill>
          <a:latin typeface="+mn-lt"/>
          <a:ea typeface="+mn-ea"/>
          <a:cs typeface="+mn-cs"/>
        </a:defRPr>
      </a:lvl1pPr>
      <a:lvl2pPr marL="575986" indent="-287993" algn="l" defTabSz="914377" rtl="0" eaLnBrk="1" latinLnBrk="0" hangingPunct="1">
        <a:lnSpc>
          <a:spcPct val="90000"/>
        </a:lnSpc>
        <a:spcBef>
          <a:spcPts val="1000"/>
        </a:spcBef>
        <a:buClr>
          <a:schemeClr val="accent1"/>
        </a:buClr>
        <a:buSzPct val="120000"/>
        <a:buFont typeface="Corbel" panose="020B0503020204020204" pitchFamily="34" charset="0"/>
        <a:buChar char="›"/>
        <a:defRPr sz="3733" kern="1200">
          <a:solidFill>
            <a:schemeClr val="tx1"/>
          </a:solidFill>
          <a:latin typeface="+mn-lt"/>
          <a:ea typeface="+mn-ea"/>
          <a:cs typeface="+mn-cs"/>
        </a:defRPr>
      </a:lvl2pPr>
      <a:lvl3pPr marL="863978" indent="-287993" algn="l" defTabSz="914377" rtl="0" eaLnBrk="1" latinLnBrk="0" hangingPunct="1">
        <a:lnSpc>
          <a:spcPct val="90000"/>
        </a:lnSpc>
        <a:spcBef>
          <a:spcPts val="400"/>
        </a:spcBef>
        <a:buClr>
          <a:schemeClr val="accent1"/>
        </a:buClr>
        <a:buSzPct val="120000"/>
        <a:buFont typeface="Corbel" panose="020B0503020204020204" pitchFamily="34" charset="0"/>
        <a:buChar char="–"/>
        <a:defRPr sz="3200" kern="1200">
          <a:solidFill>
            <a:schemeClr val="tx1"/>
          </a:solidFill>
          <a:latin typeface="+mn-lt"/>
          <a:ea typeface="+mn-ea"/>
          <a:cs typeface="+mn-cs"/>
        </a:defRPr>
      </a:lvl3pPr>
      <a:lvl4pPr marL="1151971" indent="-287993" algn="l" defTabSz="914377" rtl="0" eaLnBrk="1" latinLnBrk="0" hangingPunct="1">
        <a:lnSpc>
          <a:spcPct val="90000"/>
        </a:lnSpc>
        <a:spcBef>
          <a:spcPts val="400"/>
        </a:spcBef>
        <a:buClr>
          <a:schemeClr val="accent1"/>
        </a:buClr>
        <a:buSzPct val="120000"/>
        <a:buFont typeface="Corbel" panose="020B0503020204020204" pitchFamily="34" charset="0"/>
        <a:buChar char="–"/>
        <a:defRPr lang="en-US" sz="3200" kern="1200" dirty="0" smtClean="0">
          <a:solidFill>
            <a:schemeClr val="tx1"/>
          </a:solidFill>
          <a:latin typeface="+mn-lt"/>
          <a:ea typeface="+mn-ea"/>
          <a:cs typeface="+mn-cs"/>
        </a:defRPr>
      </a:lvl4pPr>
      <a:lvl5pPr marL="1439964" indent="-287993" algn="l" defTabSz="914377" rtl="0" eaLnBrk="1" latinLnBrk="0" hangingPunct="1">
        <a:lnSpc>
          <a:spcPct val="90000"/>
        </a:lnSpc>
        <a:spcBef>
          <a:spcPts val="400"/>
        </a:spcBef>
        <a:buClr>
          <a:schemeClr val="accent1"/>
        </a:buClr>
        <a:buSzPct val="120000"/>
        <a:buFont typeface="Corbel" panose="020B0503020204020204" pitchFamily="34" charset="0"/>
        <a:buChar char="–"/>
        <a:defRPr sz="3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36">
          <p15:clr>
            <a:srgbClr val="F26B43"/>
          </p15:clr>
        </p15:guide>
        <p15:guide id="2" pos="5624">
          <p15:clr>
            <a:srgbClr val="F26B43"/>
          </p15:clr>
        </p15:guide>
        <p15:guide id="3" orient="horz" pos="2981">
          <p15:clr>
            <a:srgbClr val="F26B43"/>
          </p15:clr>
        </p15:guide>
        <p15:guide id="4" orient="horz" pos="3072">
          <p15:clr>
            <a:srgbClr val="F26B43"/>
          </p15:clr>
        </p15:guide>
        <p15:guide id="5" orient="horz" pos="1620">
          <p15:clr>
            <a:srgbClr val="F26B43"/>
          </p15:clr>
        </p15:guide>
        <p15:guide id="6" pos="725">
          <p15:clr>
            <a:srgbClr val="F26B43"/>
          </p15:clr>
        </p15:guide>
        <p15:guide id="7" pos="2880">
          <p15:clr>
            <a:srgbClr val="F26B43"/>
          </p15:clr>
        </p15:guide>
        <p15:guide id="8" pos="5035">
          <p15:clr>
            <a:srgbClr val="F26B43"/>
          </p15:clr>
        </p15:guide>
        <p15:guide id="9" pos="2721">
          <p15:clr>
            <a:srgbClr val="F26B43"/>
          </p15:clr>
        </p15:guide>
        <p15:guide id="10" pos="3039">
          <p15:clr>
            <a:srgbClr val="F26B43"/>
          </p15:clr>
        </p15:guide>
        <p15:guide id="11" orient="horz" pos="554">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FFFF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95701" y="-3174"/>
            <a:ext cx="8208433" cy="596900"/>
          </a:xfrm>
          <a:prstGeom prst="rect">
            <a:avLst/>
          </a:prstGeom>
        </p:spPr>
        <p:txBody>
          <a:bodyPr vert="horz" lIns="0" tIns="0" rIns="0" bIns="0" rtlCol="0" anchor="b" anchorCtr="0">
            <a:noAutofit/>
          </a:bodyPr>
          <a:lstStyle/>
          <a:p>
            <a:r>
              <a:rPr lang="en-US" noProof="0" smtClean="0"/>
              <a:t>Click to edit Master title style</a:t>
            </a:r>
            <a:endParaRPr lang="en-GB" noProof="0" dirty="0"/>
          </a:p>
        </p:txBody>
      </p:sp>
    </p:spTree>
    <p:extLst>
      <p:ext uri="{BB962C8B-B14F-4D97-AF65-F5344CB8AC3E}">
        <p14:creationId xmlns:p14="http://schemas.microsoft.com/office/powerpoint/2010/main" val="354237906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Lst>
  <p:hf hdr="0"/>
  <p:txStyles>
    <p:titleStyle>
      <a:lvl1pPr algn="r" defTabSz="914377" rtl="0" eaLnBrk="1" latinLnBrk="0" hangingPunct="1">
        <a:lnSpc>
          <a:spcPct val="90000"/>
        </a:lnSpc>
        <a:spcBef>
          <a:spcPct val="0"/>
        </a:spcBef>
        <a:buNone/>
        <a:defRPr sz="3733" b="1" kern="1200">
          <a:solidFill>
            <a:schemeClr val="bg1"/>
          </a:solidFill>
          <a:latin typeface="+mj-lt"/>
          <a:ea typeface="+mj-ea"/>
          <a:cs typeface="+mj-cs"/>
        </a:defRPr>
      </a:lvl1pPr>
    </p:titleStyle>
    <p:bodyStyle>
      <a:lvl1pPr marL="287993" indent="-287993" algn="l" defTabSz="914377" rtl="0" eaLnBrk="1" latinLnBrk="0" hangingPunct="1">
        <a:lnSpc>
          <a:spcPct val="90000"/>
        </a:lnSpc>
        <a:spcBef>
          <a:spcPts val="1200"/>
        </a:spcBef>
        <a:buClr>
          <a:schemeClr val="accent1"/>
        </a:buClr>
        <a:buSzPct val="120000"/>
        <a:buFont typeface="Corbel" panose="020B0503020204020204" pitchFamily="34" charset="0"/>
        <a:buChar char="»"/>
        <a:defRPr sz="3733" kern="1200" baseline="0">
          <a:solidFill>
            <a:schemeClr val="tx1"/>
          </a:solidFill>
          <a:latin typeface="+mn-lt"/>
          <a:ea typeface="+mn-ea"/>
          <a:cs typeface="+mn-cs"/>
        </a:defRPr>
      </a:lvl1pPr>
      <a:lvl2pPr marL="575986" indent="-287993" algn="l" defTabSz="914377" rtl="0" eaLnBrk="1" latinLnBrk="0" hangingPunct="1">
        <a:lnSpc>
          <a:spcPct val="90000"/>
        </a:lnSpc>
        <a:spcBef>
          <a:spcPts val="1000"/>
        </a:spcBef>
        <a:buClr>
          <a:schemeClr val="accent1"/>
        </a:buClr>
        <a:buSzPct val="120000"/>
        <a:buFont typeface="Corbel" panose="020B0503020204020204" pitchFamily="34" charset="0"/>
        <a:buChar char="›"/>
        <a:defRPr sz="3733" kern="1200">
          <a:solidFill>
            <a:schemeClr val="tx1"/>
          </a:solidFill>
          <a:latin typeface="+mn-lt"/>
          <a:ea typeface="+mn-ea"/>
          <a:cs typeface="+mn-cs"/>
        </a:defRPr>
      </a:lvl2pPr>
      <a:lvl3pPr marL="863978" indent="-287993" algn="l" defTabSz="914377" rtl="0" eaLnBrk="1" latinLnBrk="0" hangingPunct="1">
        <a:lnSpc>
          <a:spcPct val="90000"/>
        </a:lnSpc>
        <a:spcBef>
          <a:spcPts val="400"/>
        </a:spcBef>
        <a:buClr>
          <a:schemeClr val="accent1"/>
        </a:buClr>
        <a:buSzPct val="120000"/>
        <a:buFont typeface="Corbel" panose="020B0503020204020204" pitchFamily="34" charset="0"/>
        <a:buChar char="–"/>
        <a:defRPr sz="3200" kern="1200">
          <a:solidFill>
            <a:schemeClr val="tx1"/>
          </a:solidFill>
          <a:latin typeface="+mn-lt"/>
          <a:ea typeface="+mn-ea"/>
          <a:cs typeface="+mn-cs"/>
        </a:defRPr>
      </a:lvl3pPr>
      <a:lvl4pPr marL="1151971" indent="-287993" algn="l" defTabSz="914377" rtl="0" eaLnBrk="1" latinLnBrk="0" hangingPunct="1">
        <a:lnSpc>
          <a:spcPct val="90000"/>
        </a:lnSpc>
        <a:spcBef>
          <a:spcPts val="400"/>
        </a:spcBef>
        <a:buClr>
          <a:schemeClr val="accent1"/>
        </a:buClr>
        <a:buSzPct val="120000"/>
        <a:buFont typeface="Corbel" panose="020B0503020204020204" pitchFamily="34" charset="0"/>
        <a:buChar char="–"/>
        <a:defRPr lang="en-US" sz="3200" kern="1200" dirty="0" smtClean="0">
          <a:solidFill>
            <a:schemeClr val="tx1"/>
          </a:solidFill>
          <a:latin typeface="+mn-lt"/>
          <a:ea typeface="+mn-ea"/>
          <a:cs typeface="+mn-cs"/>
        </a:defRPr>
      </a:lvl4pPr>
      <a:lvl5pPr marL="1439964" indent="-287993" algn="l" defTabSz="914377" rtl="0" eaLnBrk="1" latinLnBrk="0" hangingPunct="1">
        <a:lnSpc>
          <a:spcPct val="90000"/>
        </a:lnSpc>
        <a:spcBef>
          <a:spcPts val="400"/>
        </a:spcBef>
        <a:buClr>
          <a:schemeClr val="accent1"/>
        </a:buClr>
        <a:buSzPct val="120000"/>
        <a:buFont typeface="Corbel" panose="020B0503020204020204" pitchFamily="34" charset="0"/>
        <a:buChar char="–"/>
        <a:defRPr sz="3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36">
          <p15:clr>
            <a:srgbClr val="F26B43"/>
          </p15:clr>
        </p15:guide>
        <p15:guide id="2" pos="5624">
          <p15:clr>
            <a:srgbClr val="F26B43"/>
          </p15:clr>
        </p15:guide>
        <p15:guide id="3" orient="horz" pos="2981">
          <p15:clr>
            <a:srgbClr val="F26B43"/>
          </p15:clr>
        </p15:guide>
        <p15:guide id="4" orient="horz" pos="3072">
          <p15:clr>
            <a:srgbClr val="F26B43"/>
          </p15:clr>
        </p15:guide>
        <p15:guide id="5" orient="horz" pos="1688">
          <p15:clr>
            <a:srgbClr val="F26B43"/>
          </p15:clr>
        </p15:guide>
        <p15:guide id="6" orient="horz" pos="554">
          <p15:clr>
            <a:srgbClr val="F26B43"/>
          </p15:clr>
        </p15:guide>
        <p15:guide id="7" pos="589">
          <p15:clr>
            <a:srgbClr val="F26B43"/>
          </p15:clr>
        </p15:guide>
        <p15:guide id="8" pos="2880">
          <p15:clr>
            <a:srgbClr val="F26B43"/>
          </p15:clr>
        </p15:guide>
        <p15:guide id="9" pos="5171">
          <p15:clr>
            <a:srgbClr val="F26B43"/>
          </p15:clr>
        </p15:guide>
        <p15:guide id="10" pos="2721">
          <p15:clr>
            <a:srgbClr val="F26B43"/>
          </p15:clr>
        </p15:guide>
        <p15:guide id="11" pos="3039">
          <p15:clr>
            <a:srgbClr val="F26B43"/>
          </p15:clr>
        </p15:guide>
        <p15:guide id="12" orient="horz" pos="872">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FFFF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89746" y="-3174"/>
            <a:ext cx="8114388" cy="596900"/>
          </a:xfrm>
          <a:prstGeom prst="rect">
            <a:avLst/>
          </a:prstGeom>
        </p:spPr>
        <p:txBody>
          <a:bodyPr vert="horz" lIns="0" tIns="0" rIns="0" bIns="0" rtlCol="0" anchor="b" anchorCtr="0">
            <a:noAutofit/>
          </a:bodyPr>
          <a:lstStyle/>
          <a:p>
            <a:endParaRPr lang="en-GB" noProof="0" dirty="0"/>
          </a:p>
        </p:txBody>
      </p:sp>
      <p:sp>
        <p:nvSpPr>
          <p:cNvPr id="4" name="Date Placeholder 3"/>
          <p:cNvSpPr>
            <a:spLocks noGrp="1"/>
          </p:cNvSpPr>
          <p:nvPr>
            <p:ph type="dt" sz="half" idx="2"/>
          </p:nvPr>
        </p:nvSpPr>
        <p:spPr>
          <a:xfrm>
            <a:off x="287868" y="6497037"/>
            <a:ext cx="958851" cy="216000"/>
          </a:xfrm>
          <a:prstGeom prst="rect">
            <a:avLst/>
          </a:prstGeom>
        </p:spPr>
        <p:txBody>
          <a:bodyPr vert="horz" wrap="square" lIns="0" tIns="0" rIns="0" bIns="0" rtlCol="0" anchor="t" anchorCtr="0">
            <a:noAutofit/>
          </a:bodyPr>
          <a:lstStyle>
            <a:lvl1pPr algn="l">
              <a:defRPr sz="1267" b="1">
                <a:solidFill>
                  <a:srgbClr val="9BA7A8"/>
                </a:solidFill>
              </a:defRPr>
            </a:lvl1pPr>
          </a:lstStyle>
          <a:p>
            <a:fld id="{0F2B1574-A7C7-42A1-BCBD-D28CABB9A57C}" type="datetime1">
              <a:rPr lang="en-GB" noProof="0" smtClean="0"/>
              <a:t>20/06/2016</a:t>
            </a:fld>
            <a:endParaRPr lang="en-GB" noProof="0" dirty="0"/>
          </a:p>
        </p:txBody>
      </p:sp>
      <p:sp>
        <p:nvSpPr>
          <p:cNvPr id="5" name="Footer Placeholder 4"/>
          <p:cNvSpPr>
            <a:spLocks noGrp="1"/>
          </p:cNvSpPr>
          <p:nvPr>
            <p:ph type="ftr" sz="quarter" idx="3"/>
          </p:nvPr>
        </p:nvSpPr>
        <p:spPr>
          <a:xfrm>
            <a:off x="1246719" y="6497039"/>
            <a:ext cx="9698565" cy="216000"/>
          </a:xfrm>
          <a:prstGeom prst="rect">
            <a:avLst/>
          </a:prstGeom>
        </p:spPr>
        <p:txBody>
          <a:bodyPr vert="horz" wrap="square" lIns="0" tIns="7200" rIns="0" bIns="0" rtlCol="0" anchor="t" anchorCtr="0">
            <a:noAutofit/>
          </a:bodyPr>
          <a:lstStyle>
            <a:lvl1pPr algn="l">
              <a:defRPr sz="1267">
                <a:solidFill>
                  <a:srgbClr val="9BA7A8"/>
                </a:solidFill>
              </a:defRPr>
            </a:lvl1pPr>
          </a:lstStyle>
          <a:p>
            <a:r>
              <a:rPr lang="en-GB" noProof="0" smtClean="0"/>
              <a:t>Title of presentation (Insert &gt; Header &amp; Footer &gt; Slide &gt; Footer &gt; Apply to all)</a:t>
            </a:r>
            <a:endParaRPr lang="en-GB" noProof="0" dirty="0"/>
          </a:p>
        </p:txBody>
      </p:sp>
      <p:sp>
        <p:nvSpPr>
          <p:cNvPr id="6" name="Slide Number Placeholder 5"/>
          <p:cNvSpPr>
            <a:spLocks noGrp="1"/>
          </p:cNvSpPr>
          <p:nvPr>
            <p:ph type="sldNum" sz="quarter" idx="4"/>
          </p:nvPr>
        </p:nvSpPr>
        <p:spPr>
          <a:xfrm>
            <a:off x="10945285" y="6497037"/>
            <a:ext cx="958849" cy="216000"/>
          </a:xfrm>
          <a:prstGeom prst="rect">
            <a:avLst/>
          </a:prstGeom>
        </p:spPr>
        <p:txBody>
          <a:bodyPr vert="horz" wrap="square" lIns="0" tIns="0" rIns="0" bIns="0" rtlCol="0" anchor="t" anchorCtr="0">
            <a:noAutofit/>
          </a:bodyPr>
          <a:lstStyle>
            <a:lvl1pPr algn="r">
              <a:defRPr sz="1267" b="1">
                <a:solidFill>
                  <a:srgbClr val="9BA7A8"/>
                </a:solidFill>
              </a:defRPr>
            </a:lvl1pPr>
          </a:lstStyle>
          <a:p>
            <a:fld id="{BC1903E8-1638-4376-A5CE-0131C1204B53}" type="slidenum">
              <a:rPr lang="en-GB" noProof="0" smtClean="0"/>
              <a:pPr/>
              <a:t>‹#›</a:t>
            </a:fld>
            <a:endParaRPr lang="en-GB" noProof="0" dirty="0"/>
          </a:p>
        </p:txBody>
      </p:sp>
      <p:pic>
        <p:nvPicPr>
          <p:cNvPr id="7" name="Picture 6" descr="2013_Jisc_Logo_RGB300(19.5m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868" y="0"/>
            <a:ext cx="958851" cy="558635"/>
          </a:xfrm>
          <a:prstGeom prst="rect">
            <a:avLst/>
          </a:prstGeom>
        </p:spPr>
      </p:pic>
      <p:cxnSp>
        <p:nvCxnSpPr>
          <p:cNvPr id="10" name="Straight Connector 9"/>
          <p:cNvCxnSpPr/>
          <p:nvPr/>
        </p:nvCxnSpPr>
        <p:spPr>
          <a:xfrm>
            <a:off x="287867" y="692151"/>
            <a:ext cx="11616267"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11" name="Straight Connector 10"/>
          <p:cNvCxnSpPr/>
          <p:nvPr/>
        </p:nvCxnSpPr>
        <p:spPr>
          <a:xfrm>
            <a:off x="288133" y="6497039"/>
            <a:ext cx="1161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
        <p:nvSpPr>
          <p:cNvPr id="14" name="Oval 13"/>
          <p:cNvSpPr/>
          <p:nvPr/>
        </p:nvSpPr>
        <p:spPr>
          <a:xfrm>
            <a:off x="1205729" y="4640707"/>
            <a:ext cx="1584000" cy="1584000"/>
          </a:xfrm>
          <a:prstGeom prst="ellipse">
            <a:avLst/>
          </a:prstGeom>
          <a:solidFill>
            <a:srgbClr val="9F3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FFFFFF"/>
                </a:solidFill>
                <a:effectLst/>
                <a:uLnTx/>
                <a:uFillTx/>
                <a:latin typeface="+mn-lt"/>
                <a:ea typeface="+mn-ea"/>
                <a:cs typeface="+mn-cs"/>
              </a:rPr>
              <a:t>Jisc Dark Orange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FFFFFF"/>
                </a:solidFill>
                <a:effectLst/>
                <a:uLnTx/>
                <a:uFillTx/>
                <a:latin typeface="+mn-lt"/>
                <a:ea typeface="+mn-ea"/>
                <a:cs typeface="+mn-cs"/>
              </a:rPr>
              <a:t>R:159</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FFFFFF"/>
                </a:solidFill>
                <a:effectLst/>
                <a:uLnTx/>
                <a:uFillTx/>
                <a:latin typeface="+mn-lt"/>
                <a:ea typeface="+mn-ea"/>
                <a:cs typeface="+mn-cs"/>
              </a:rPr>
              <a:t>G:53</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FFFFFF"/>
                </a:solidFill>
                <a:effectLst/>
                <a:uLnTx/>
                <a:uFillTx/>
                <a:latin typeface="+mn-lt"/>
                <a:ea typeface="+mn-ea"/>
                <a:cs typeface="+mn-cs"/>
              </a:rPr>
              <a:t>B:21</a:t>
            </a:r>
          </a:p>
        </p:txBody>
      </p:sp>
      <p:sp>
        <p:nvSpPr>
          <p:cNvPr id="17" name="Oval 16"/>
          <p:cNvSpPr/>
          <p:nvPr/>
        </p:nvSpPr>
        <p:spPr>
          <a:xfrm>
            <a:off x="1013729" y="964483"/>
            <a:ext cx="1968000" cy="1968000"/>
          </a:xfrm>
          <a:prstGeom prst="ellipse">
            <a:avLst/>
          </a:prstGeom>
          <a:solidFill>
            <a:srgbClr val="E85E12"/>
          </a:solidFill>
          <a:ln>
            <a:noFill/>
          </a:ln>
        </p:spPr>
        <p:style>
          <a:lnRef idx="2">
            <a:schemeClr val="accent1">
              <a:shade val="50000"/>
            </a:schemeClr>
          </a:lnRef>
          <a:fillRef idx="1">
            <a:schemeClr val="accent1"/>
          </a:fillRef>
          <a:effectRef idx="0">
            <a:schemeClr val="accent1"/>
          </a:effectRef>
          <a:fontRef idx="minor">
            <a:schemeClr val="lt1"/>
          </a:fontRef>
        </p:style>
        <p:txBody>
          <a:bodyPr lIns="240000"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rgbClr val="FFFFFF"/>
                </a:solidFill>
                <a:effectLst/>
                <a:uLnTx/>
                <a:uFillTx/>
                <a:latin typeface="+mn-lt"/>
                <a:ea typeface="+mn-ea"/>
                <a:cs typeface="+mn-cs"/>
              </a:rPr>
              <a:t>Jisc Orange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rgbClr val="FFFFFF"/>
                </a:solidFill>
                <a:effectLst/>
                <a:uLnTx/>
                <a:uFillTx/>
                <a:latin typeface="+mn-lt"/>
                <a:ea typeface="+mn-ea"/>
                <a:cs typeface="+mn-cs"/>
              </a:rPr>
              <a:t>R:232</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rgbClr val="FFFFFF"/>
                </a:solidFill>
                <a:effectLst/>
                <a:uLnTx/>
                <a:uFillTx/>
                <a:latin typeface="+mn-lt"/>
                <a:ea typeface="+mn-ea"/>
                <a:cs typeface="+mn-cs"/>
              </a:rPr>
              <a:t>G:94</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rgbClr val="FFFFFF"/>
                </a:solidFill>
                <a:effectLst/>
                <a:uLnTx/>
                <a:uFillTx/>
                <a:latin typeface="+mn-lt"/>
                <a:ea typeface="+mn-ea"/>
                <a:cs typeface="+mn-cs"/>
              </a:rPr>
              <a:t>B:18</a:t>
            </a:r>
          </a:p>
        </p:txBody>
      </p:sp>
      <p:sp>
        <p:nvSpPr>
          <p:cNvPr id="26" name="Oval 25"/>
          <p:cNvSpPr>
            <a:spLocks noChangeAspect="1"/>
          </p:cNvSpPr>
          <p:nvPr/>
        </p:nvSpPr>
        <p:spPr>
          <a:xfrm>
            <a:off x="8666471" y="4640707"/>
            <a:ext cx="1584000" cy="1584000"/>
          </a:xfrm>
          <a:prstGeom prst="ellipse">
            <a:avLst/>
          </a:prstGeom>
          <a:solidFill>
            <a:schemeClr val="bg1"/>
          </a:solidFill>
          <a:ln>
            <a:solidFill>
              <a:srgbClr val="2C3841"/>
            </a:solidFill>
          </a:ln>
        </p:spPr>
        <p:style>
          <a:lnRef idx="2">
            <a:schemeClr val="accent1">
              <a:shade val="50000"/>
            </a:schemeClr>
          </a:lnRef>
          <a:fillRef idx="1">
            <a:schemeClr val="accent1"/>
          </a:fillRef>
          <a:effectRef idx="0">
            <a:schemeClr val="accent1"/>
          </a:effectRef>
          <a:fontRef idx="minor">
            <a:schemeClr val="lt1"/>
          </a:fontRef>
        </p:style>
        <p:txBody>
          <a:bodyPr lIns="240000"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2C3841"/>
                </a:solidFill>
                <a:effectLst/>
                <a:uLnTx/>
                <a:uFillTx/>
                <a:latin typeface="+mn-lt"/>
                <a:ea typeface="+mn-ea"/>
                <a:cs typeface="+mn-cs"/>
              </a:rPr>
              <a:t>Jisc Text Grey</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2C3841"/>
                </a:solidFill>
                <a:effectLst/>
                <a:uLnTx/>
                <a:uFillTx/>
                <a:latin typeface="+mn-lt"/>
                <a:ea typeface="+mn-ea"/>
                <a:cs typeface="+mn-cs"/>
              </a:rPr>
              <a:t>R:202</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2C3841"/>
                </a:solidFill>
                <a:effectLst/>
                <a:uLnTx/>
                <a:uFillTx/>
                <a:latin typeface="+mn-lt"/>
                <a:ea typeface="+mn-ea"/>
                <a:cs typeface="+mn-cs"/>
              </a:rPr>
              <a:t>G:220</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2C3841"/>
                </a:solidFill>
                <a:effectLst/>
                <a:uLnTx/>
                <a:uFillTx/>
                <a:latin typeface="+mn-lt"/>
                <a:ea typeface="+mn-ea"/>
                <a:cs typeface="+mn-cs"/>
              </a:rPr>
              <a:t>B:240</a:t>
            </a:r>
          </a:p>
        </p:txBody>
      </p:sp>
      <p:grpSp>
        <p:nvGrpSpPr>
          <p:cNvPr id="37" name="Group 36"/>
          <p:cNvGrpSpPr/>
          <p:nvPr/>
        </p:nvGrpSpPr>
        <p:grpSpPr>
          <a:xfrm>
            <a:off x="3717972" y="2910163"/>
            <a:ext cx="8186161" cy="1584000"/>
            <a:chOff x="2788478" y="1871025"/>
            <a:chExt cx="6139621" cy="1188000"/>
          </a:xfrm>
        </p:grpSpPr>
        <p:sp>
          <p:nvSpPr>
            <p:cNvPr id="9" name="Oval 8"/>
            <p:cNvSpPr>
              <a:spLocks noChangeAspect="1"/>
            </p:cNvSpPr>
            <p:nvPr userDrawn="1"/>
          </p:nvSpPr>
          <p:spPr>
            <a:xfrm>
              <a:off x="5264288" y="1871025"/>
              <a:ext cx="1188000" cy="1188000"/>
            </a:xfrm>
            <a:prstGeom prst="ellipse">
              <a:avLst/>
            </a:prstGeom>
            <a:solidFill>
              <a:srgbClr val="458557"/>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400" dirty="0" smtClean="0">
                  <a:solidFill>
                    <a:schemeClr val="bg1"/>
                  </a:solidFill>
                </a:rPr>
                <a:t>Jisc Green</a:t>
              </a:r>
            </a:p>
            <a:p>
              <a:pPr algn="l"/>
              <a:r>
                <a:rPr lang="en-GB" sz="1400" dirty="0" smtClean="0">
                  <a:solidFill>
                    <a:schemeClr val="bg1"/>
                  </a:solidFill>
                </a:rPr>
                <a:t>R:69</a:t>
              </a:r>
            </a:p>
            <a:p>
              <a:pPr algn="l"/>
              <a:r>
                <a:rPr lang="en-GB" sz="1400" dirty="0" smtClean="0">
                  <a:solidFill>
                    <a:schemeClr val="bg1"/>
                  </a:solidFill>
                </a:rPr>
                <a:t>G:133</a:t>
              </a:r>
            </a:p>
            <a:p>
              <a:pPr algn="l"/>
              <a:r>
                <a:rPr lang="en-GB" sz="1400" dirty="0" smtClean="0">
                  <a:solidFill>
                    <a:schemeClr val="bg1"/>
                  </a:solidFill>
                </a:rPr>
                <a:t>B:37</a:t>
              </a:r>
            </a:p>
          </p:txBody>
        </p:sp>
        <p:sp>
          <p:nvSpPr>
            <p:cNvPr id="23" name="Oval 22"/>
            <p:cNvSpPr>
              <a:spLocks noChangeAspect="1"/>
            </p:cNvSpPr>
            <p:nvPr userDrawn="1"/>
          </p:nvSpPr>
          <p:spPr>
            <a:xfrm>
              <a:off x="7740099" y="1871025"/>
              <a:ext cx="1188000" cy="1188000"/>
            </a:xfrm>
            <a:prstGeom prst="ellipse">
              <a:avLst/>
            </a:prstGeom>
            <a:solidFill>
              <a:srgbClr val="55248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400" dirty="0" smtClean="0">
                  <a:solidFill>
                    <a:schemeClr val="bg1"/>
                  </a:solidFill>
                </a:rPr>
                <a:t>Jisc</a:t>
              </a:r>
              <a:r>
                <a:rPr lang="en-GB" sz="1400" baseline="0" dirty="0" smtClean="0">
                  <a:solidFill>
                    <a:schemeClr val="bg1"/>
                  </a:solidFill>
                </a:rPr>
                <a:t> Purple</a:t>
              </a:r>
              <a:endParaRPr lang="en-GB" sz="1400" dirty="0" smtClean="0">
                <a:solidFill>
                  <a:schemeClr val="bg1"/>
                </a:solidFill>
              </a:endParaRPr>
            </a:p>
            <a:p>
              <a:pPr algn="l"/>
              <a:r>
                <a:rPr lang="en-GB" sz="1400" dirty="0" smtClean="0">
                  <a:solidFill>
                    <a:schemeClr val="bg1"/>
                  </a:solidFill>
                </a:rPr>
                <a:t>R:85</a:t>
              </a:r>
            </a:p>
            <a:p>
              <a:pPr algn="l"/>
              <a:r>
                <a:rPr lang="en-GB" sz="1400" dirty="0" smtClean="0">
                  <a:solidFill>
                    <a:schemeClr val="bg1"/>
                  </a:solidFill>
                </a:rPr>
                <a:t>G:36</a:t>
              </a:r>
            </a:p>
            <a:p>
              <a:pPr algn="l"/>
              <a:r>
                <a:rPr lang="en-GB" sz="1400" dirty="0" smtClean="0">
                  <a:solidFill>
                    <a:schemeClr val="bg1"/>
                  </a:solidFill>
                </a:rPr>
                <a:t>B:129</a:t>
              </a:r>
            </a:p>
          </p:txBody>
        </p:sp>
        <p:sp>
          <p:nvSpPr>
            <p:cNvPr id="24" name="Oval 23"/>
            <p:cNvSpPr>
              <a:spLocks noChangeAspect="1"/>
            </p:cNvSpPr>
            <p:nvPr userDrawn="1"/>
          </p:nvSpPr>
          <p:spPr>
            <a:xfrm>
              <a:off x="6502193" y="1871025"/>
              <a:ext cx="1188000" cy="1188000"/>
            </a:xfrm>
            <a:prstGeom prst="ellipse">
              <a:avLst/>
            </a:prstGeom>
            <a:solidFill>
              <a:srgbClr val="00557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400" dirty="0" smtClean="0">
                  <a:solidFill>
                    <a:schemeClr val="bg1"/>
                  </a:solidFill>
                </a:rPr>
                <a:t>Jisc Indigo</a:t>
              </a:r>
            </a:p>
            <a:p>
              <a:pPr algn="l"/>
              <a:r>
                <a:rPr lang="en-GB" sz="1400" dirty="0" smtClean="0">
                  <a:solidFill>
                    <a:schemeClr val="bg1"/>
                  </a:solidFill>
                </a:rPr>
                <a:t>R:0</a:t>
              </a:r>
            </a:p>
            <a:p>
              <a:pPr algn="l"/>
              <a:r>
                <a:rPr lang="en-GB" sz="1400" dirty="0" smtClean="0">
                  <a:solidFill>
                    <a:schemeClr val="bg1"/>
                  </a:solidFill>
                </a:rPr>
                <a:t>G:85</a:t>
              </a:r>
            </a:p>
            <a:p>
              <a:pPr algn="l"/>
              <a:r>
                <a:rPr lang="en-GB" sz="1400" dirty="0" smtClean="0">
                  <a:solidFill>
                    <a:schemeClr val="bg1"/>
                  </a:solidFill>
                </a:rPr>
                <a:t>B:127</a:t>
              </a:r>
            </a:p>
          </p:txBody>
        </p:sp>
        <p:sp>
          <p:nvSpPr>
            <p:cNvPr id="13" name="Oval 12"/>
            <p:cNvSpPr>
              <a:spLocks noChangeAspect="1"/>
            </p:cNvSpPr>
            <p:nvPr userDrawn="1"/>
          </p:nvSpPr>
          <p:spPr>
            <a:xfrm>
              <a:off x="2788478" y="1871025"/>
              <a:ext cx="1188000" cy="1188000"/>
            </a:xfrm>
            <a:prstGeom prst="ellipse">
              <a:avLst/>
            </a:prstGeom>
            <a:solidFill>
              <a:srgbClr val="82003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400" dirty="0" smtClean="0">
                  <a:solidFill>
                    <a:schemeClr val="bg1"/>
                  </a:solidFill>
                </a:rPr>
                <a:t>Jisc Maroon</a:t>
              </a:r>
            </a:p>
            <a:p>
              <a:pPr algn="l"/>
              <a:r>
                <a:rPr lang="en-GB" sz="1400" dirty="0" smtClean="0">
                  <a:solidFill>
                    <a:schemeClr val="bg1"/>
                  </a:solidFill>
                </a:rPr>
                <a:t>R:130</a:t>
              </a:r>
            </a:p>
            <a:p>
              <a:pPr algn="l"/>
              <a:r>
                <a:rPr lang="en-GB" sz="1400" dirty="0" smtClean="0">
                  <a:solidFill>
                    <a:schemeClr val="bg1"/>
                  </a:solidFill>
                </a:rPr>
                <a:t>G:0</a:t>
              </a:r>
            </a:p>
            <a:p>
              <a:pPr algn="l"/>
              <a:r>
                <a:rPr lang="en-GB" sz="1400" dirty="0" smtClean="0">
                  <a:solidFill>
                    <a:schemeClr val="bg1"/>
                  </a:solidFill>
                </a:rPr>
                <a:t>B:54</a:t>
              </a:r>
            </a:p>
          </p:txBody>
        </p:sp>
        <p:sp>
          <p:nvSpPr>
            <p:cNvPr id="12" name="Oval 11"/>
            <p:cNvSpPr>
              <a:spLocks noChangeAspect="1"/>
            </p:cNvSpPr>
            <p:nvPr userDrawn="1"/>
          </p:nvSpPr>
          <p:spPr>
            <a:xfrm>
              <a:off x="4026383" y="1871025"/>
              <a:ext cx="1188000" cy="1188000"/>
            </a:xfrm>
            <a:prstGeom prst="ellipse">
              <a:avLst/>
            </a:prstGeom>
            <a:solidFill>
              <a:srgbClr val="8A73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400" dirty="0" smtClean="0">
                  <a:solidFill>
                    <a:schemeClr val="bg1"/>
                  </a:solidFill>
                </a:rPr>
                <a:t>Jisc Olive</a:t>
              </a:r>
            </a:p>
            <a:p>
              <a:pPr algn="l"/>
              <a:r>
                <a:rPr lang="en-GB" sz="1400" dirty="0" smtClean="0">
                  <a:solidFill>
                    <a:schemeClr val="bg1"/>
                  </a:solidFill>
                </a:rPr>
                <a:t>R:138</a:t>
              </a:r>
            </a:p>
            <a:p>
              <a:pPr algn="l"/>
              <a:r>
                <a:rPr lang="en-GB" sz="1400" dirty="0" smtClean="0">
                  <a:solidFill>
                    <a:schemeClr val="bg1"/>
                  </a:solidFill>
                </a:rPr>
                <a:t>G:115</a:t>
              </a:r>
            </a:p>
            <a:p>
              <a:pPr algn="l"/>
              <a:r>
                <a:rPr lang="en-GB" sz="1400" dirty="0" smtClean="0">
                  <a:solidFill>
                    <a:schemeClr val="bg1"/>
                  </a:solidFill>
                </a:rPr>
                <a:t>B:0</a:t>
              </a:r>
            </a:p>
          </p:txBody>
        </p:sp>
      </p:grpSp>
      <p:grpSp>
        <p:nvGrpSpPr>
          <p:cNvPr id="38" name="Group 37"/>
          <p:cNvGrpSpPr/>
          <p:nvPr/>
        </p:nvGrpSpPr>
        <p:grpSpPr>
          <a:xfrm>
            <a:off x="3717971" y="1156483"/>
            <a:ext cx="8186163" cy="1607136"/>
            <a:chOff x="2788478" y="791024"/>
            <a:chExt cx="6139622" cy="1205352"/>
          </a:xfrm>
        </p:grpSpPr>
        <p:sp>
          <p:nvSpPr>
            <p:cNvPr id="20" name="Oval 19"/>
            <p:cNvSpPr>
              <a:spLocks noChangeAspect="1"/>
            </p:cNvSpPr>
            <p:nvPr userDrawn="1"/>
          </p:nvSpPr>
          <p:spPr>
            <a:xfrm>
              <a:off x="5264288" y="806422"/>
              <a:ext cx="1188000" cy="1188000"/>
            </a:xfrm>
            <a:prstGeom prst="ellipse">
              <a:avLst/>
            </a:prstGeom>
            <a:solidFill>
              <a:srgbClr val="B2BB1C"/>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FFFFFF"/>
                  </a:solidFill>
                  <a:effectLst/>
                  <a:uLnTx/>
                  <a:uFillTx/>
                  <a:latin typeface="+mn-lt"/>
                  <a:ea typeface="+mn-ea"/>
                  <a:cs typeface="+mn-cs"/>
                </a:rPr>
                <a:t>Jisc Lime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FFFFFF"/>
                  </a:solidFill>
                  <a:effectLst/>
                  <a:uLnTx/>
                  <a:uFillTx/>
                  <a:latin typeface="+mn-lt"/>
                  <a:ea typeface="+mn-ea"/>
                  <a:cs typeface="+mn-cs"/>
                </a:rPr>
                <a:t>R:178</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FFFFFF"/>
                  </a:solidFill>
                  <a:effectLst/>
                  <a:uLnTx/>
                  <a:uFillTx/>
                  <a:latin typeface="+mn-lt"/>
                  <a:ea typeface="+mn-ea"/>
                  <a:cs typeface="+mn-cs"/>
                </a:rPr>
                <a:t>G:187</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FFFFFF"/>
                  </a:solidFill>
                  <a:effectLst/>
                  <a:uLnTx/>
                  <a:uFillTx/>
                  <a:latin typeface="+mn-lt"/>
                  <a:ea typeface="+mn-ea"/>
                  <a:cs typeface="+mn-cs"/>
                </a:rPr>
                <a:t>B:28</a:t>
              </a:r>
            </a:p>
          </p:txBody>
        </p:sp>
        <p:sp>
          <p:nvSpPr>
            <p:cNvPr id="15" name="Oval 14"/>
            <p:cNvSpPr>
              <a:spLocks noChangeAspect="1"/>
            </p:cNvSpPr>
            <p:nvPr userDrawn="1"/>
          </p:nvSpPr>
          <p:spPr>
            <a:xfrm>
              <a:off x="7740100" y="791024"/>
              <a:ext cx="1188000" cy="1188000"/>
            </a:xfrm>
            <a:prstGeom prst="ellipse">
              <a:avLst/>
            </a:prstGeom>
            <a:solidFill>
              <a:srgbClr val="B71A8B"/>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FFFFFF"/>
                  </a:solidFill>
                  <a:effectLst/>
                  <a:uLnTx/>
                  <a:uFillTx/>
                  <a:latin typeface="+mn-lt"/>
                  <a:ea typeface="+mn-ea"/>
                  <a:cs typeface="+mn-cs"/>
                </a:rPr>
                <a:t>Jisc Violet</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FFFFFF"/>
                  </a:solidFill>
                  <a:effectLst/>
                  <a:uLnTx/>
                  <a:uFillTx/>
                  <a:latin typeface="+mn-lt"/>
                  <a:ea typeface="+mn-ea"/>
                  <a:cs typeface="+mn-cs"/>
                </a:rPr>
                <a:t>R:183</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FFFFFF"/>
                  </a:solidFill>
                  <a:effectLst/>
                  <a:uLnTx/>
                  <a:uFillTx/>
                  <a:latin typeface="+mn-lt"/>
                  <a:ea typeface="+mn-ea"/>
                  <a:cs typeface="+mn-cs"/>
                </a:rPr>
                <a:t>G:26</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FFFFFF"/>
                  </a:solidFill>
                  <a:effectLst/>
                  <a:uLnTx/>
                  <a:uFillTx/>
                  <a:latin typeface="+mn-lt"/>
                  <a:ea typeface="+mn-ea"/>
                  <a:cs typeface="+mn-cs"/>
                </a:rPr>
                <a:t>B:139</a:t>
              </a:r>
            </a:p>
          </p:txBody>
        </p:sp>
        <p:sp>
          <p:nvSpPr>
            <p:cNvPr id="16" name="Oval 15"/>
            <p:cNvSpPr>
              <a:spLocks noChangeAspect="1"/>
            </p:cNvSpPr>
            <p:nvPr userDrawn="1"/>
          </p:nvSpPr>
          <p:spPr>
            <a:xfrm>
              <a:off x="6502193" y="806422"/>
              <a:ext cx="1188000" cy="1188000"/>
            </a:xfrm>
            <a:prstGeom prst="ellipse">
              <a:avLst/>
            </a:prstGeom>
            <a:solidFill>
              <a:srgbClr val="0092CB"/>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FFFFFF"/>
                  </a:solidFill>
                  <a:effectLst/>
                  <a:uLnTx/>
                  <a:uFillTx/>
                  <a:latin typeface="+mn-lt"/>
                  <a:ea typeface="+mn-ea"/>
                  <a:cs typeface="+mn-cs"/>
                </a:rPr>
                <a:t>Jisc Blue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FFFFFF"/>
                  </a:solidFill>
                  <a:effectLst/>
                  <a:uLnTx/>
                  <a:uFillTx/>
                  <a:latin typeface="+mn-lt"/>
                  <a:ea typeface="+mn-ea"/>
                  <a:cs typeface="+mn-cs"/>
                </a:rPr>
                <a:t>R:0</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FFFFFF"/>
                  </a:solidFill>
                  <a:effectLst/>
                  <a:uLnTx/>
                  <a:uFillTx/>
                  <a:latin typeface="+mn-lt"/>
                  <a:ea typeface="+mn-ea"/>
                  <a:cs typeface="+mn-cs"/>
                </a:rPr>
                <a:t>G:146</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FFFFFF"/>
                  </a:solidFill>
                  <a:effectLst/>
                  <a:uLnTx/>
                  <a:uFillTx/>
                  <a:latin typeface="+mn-lt"/>
                  <a:ea typeface="+mn-ea"/>
                  <a:cs typeface="+mn-cs"/>
                </a:rPr>
                <a:t>B:203</a:t>
              </a:r>
            </a:p>
          </p:txBody>
        </p:sp>
        <p:sp>
          <p:nvSpPr>
            <p:cNvPr id="18" name="Oval 17"/>
            <p:cNvSpPr>
              <a:spLocks noChangeAspect="1"/>
            </p:cNvSpPr>
            <p:nvPr userDrawn="1"/>
          </p:nvSpPr>
          <p:spPr>
            <a:xfrm>
              <a:off x="2788478" y="808376"/>
              <a:ext cx="1188000" cy="1188000"/>
            </a:xfrm>
            <a:prstGeom prst="ellipse">
              <a:avLst/>
            </a:prstGeom>
            <a:solidFill>
              <a:srgbClr val="E61554"/>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400" dirty="0" smtClean="0">
                  <a:solidFill>
                    <a:schemeClr val="bg1"/>
                  </a:solidFill>
                </a:rPr>
                <a:t>Jisc</a:t>
              </a:r>
              <a:r>
                <a:rPr lang="en-GB" sz="1400" baseline="0" dirty="0" smtClean="0">
                  <a:solidFill>
                    <a:schemeClr val="bg1"/>
                  </a:solidFill>
                </a:rPr>
                <a:t> Pink</a:t>
              </a:r>
              <a:endParaRPr lang="en-GB" sz="1400" dirty="0" smtClean="0">
                <a:solidFill>
                  <a:schemeClr val="bg1"/>
                </a:solidFill>
              </a:endParaRPr>
            </a:p>
            <a:p>
              <a:pPr algn="l"/>
              <a:r>
                <a:rPr lang="en-GB" sz="1400" dirty="0" smtClean="0">
                  <a:solidFill>
                    <a:schemeClr val="bg1"/>
                  </a:solidFill>
                </a:rPr>
                <a:t>R:230</a:t>
              </a:r>
            </a:p>
            <a:p>
              <a:pPr algn="l"/>
              <a:r>
                <a:rPr lang="en-GB" sz="1400" dirty="0" smtClean="0">
                  <a:solidFill>
                    <a:schemeClr val="bg1"/>
                  </a:solidFill>
                </a:rPr>
                <a:t>G:21</a:t>
              </a:r>
            </a:p>
            <a:p>
              <a:pPr algn="l"/>
              <a:r>
                <a:rPr lang="en-GB" sz="1400" dirty="0" smtClean="0">
                  <a:solidFill>
                    <a:schemeClr val="bg1"/>
                  </a:solidFill>
                </a:rPr>
                <a:t>B:84</a:t>
              </a:r>
            </a:p>
          </p:txBody>
        </p:sp>
        <p:sp>
          <p:nvSpPr>
            <p:cNvPr id="19" name="Oval 18"/>
            <p:cNvSpPr>
              <a:spLocks noChangeAspect="1"/>
            </p:cNvSpPr>
            <p:nvPr userDrawn="1"/>
          </p:nvSpPr>
          <p:spPr>
            <a:xfrm>
              <a:off x="4026383" y="808375"/>
              <a:ext cx="1188000" cy="1188000"/>
            </a:xfrm>
            <a:prstGeom prst="ellipse">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chemeClr val="bg1"/>
                  </a:solidFill>
                  <a:effectLst/>
                  <a:uLnTx/>
                  <a:uFillTx/>
                  <a:latin typeface="+mn-lt"/>
                  <a:ea typeface="+mn-ea"/>
                  <a:cs typeface="+mn-cs"/>
                </a:rPr>
                <a:t>Jisc Yellow</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chemeClr val="bg1"/>
                  </a:solidFill>
                  <a:effectLst/>
                  <a:uLnTx/>
                  <a:uFillTx/>
                  <a:latin typeface="+mn-lt"/>
                  <a:ea typeface="+mn-ea"/>
                  <a:cs typeface="+mn-cs"/>
                </a:rPr>
                <a:t>R:249</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chemeClr val="bg1"/>
                  </a:solidFill>
                  <a:effectLst/>
                  <a:uLnTx/>
                  <a:uFillTx/>
                  <a:latin typeface="+mn-lt"/>
                  <a:ea typeface="+mn-ea"/>
                  <a:cs typeface="+mn-cs"/>
                </a:rPr>
                <a:t>G:176</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chemeClr val="bg1"/>
                  </a:solidFill>
                  <a:effectLst/>
                  <a:uLnTx/>
                  <a:uFillTx/>
                  <a:latin typeface="+mn-lt"/>
                  <a:ea typeface="+mn-ea"/>
                  <a:cs typeface="+mn-cs"/>
                </a:rPr>
                <a:t>B:80</a:t>
              </a:r>
            </a:p>
          </p:txBody>
        </p:sp>
      </p:grpSp>
      <p:grpSp>
        <p:nvGrpSpPr>
          <p:cNvPr id="39" name="Group 38"/>
          <p:cNvGrpSpPr/>
          <p:nvPr/>
        </p:nvGrpSpPr>
        <p:grpSpPr>
          <a:xfrm>
            <a:off x="3717971" y="4640707"/>
            <a:ext cx="4885080" cy="1584000"/>
            <a:chOff x="2788478" y="3404192"/>
            <a:chExt cx="3663810" cy="1188000"/>
          </a:xfrm>
        </p:grpSpPr>
        <p:sp>
          <p:nvSpPr>
            <p:cNvPr id="22" name="Oval 21"/>
            <p:cNvSpPr>
              <a:spLocks noChangeAspect="1"/>
            </p:cNvSpPr>
            <p:nvPr userDrawn="1"/>
          </p:nvSpPr>
          <p:spPr>
            <a:xfrm>
              <a:off x="5264288" y="3404192"/>
              <a:ext cx="1188000" cy="1188000"/>
            </a:xfrm>
            <a:prstGeom prst="ellipse">
              <a:avLst/>
            </a:prstGeom>
            <a:solidFill>
              <a:srgbClr val="CADCF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400" dirty="0" smtClean="0">
                  <a:solidFill>
                    <a:schemeClr val="tx1"/>
                  </a:solidFill>
                </a:rPr>
                <a:t>Jisc Light Grey</a:t>
              </a:r>
            </a:p>
            <a:p>
              <a:pPr algn="l"/>
              <a:r>
                <a:rPr lang="en-GB" sz="1400" dirty="0" smtClean="0">
                  <a:solidFill>
                    <a:schemeClr val="tx1"/>
                  </a:solidFill>
                </a:rPr>
                <a:t>R:202</a:t>
              </a:r>
            </a:p>
            <a:p>
              <a:pPr algn="l"/>
              <a:r>
                <a:rPr lang="en-GB" sz="1400" dirty="0" smtClean="0">
                  <a:solidFill>
                    <a:schemeClr val="tx1"/>
                  </a:solidFill>
                </a:rPr>
                <a:t>G:220</a:t>
              </a:r>
            </a:p>
            <a:p>
              <a:pPr algn="l"/>
              <a:r>
                <a:rPr lang="en-GB" sz="1400" dirty="0" smtClean="0">
                  <a:solidFill>
                    <a:schemeClr val="tx1"/>
                  </a:solidFill>
                </a:rPr>
                <a:t>B:240</a:t>
              </a:r>
            </a:p>
          </p:txBody>
        </p:sp>
        <p:sp>
          <p:nvSpPr>
            <p:cNvPr id="27" name="Oval 26"/>
            <p:cNvSpPr>
              <a:spLocks noChangeAspect="1"/>
            </p:cNvSpPr>
            <p:nvPr userDrawn="1"/>
          </p:nvSpPr>
          <p:spPr>
            <a:xfrm>
              <a:off x="2788478" y="3404192"/>
              <a:ext cx="1188000" cy="1188000"/>
            </a:xfrm>
            <a:prstGeom prst="ellipse">
              <a:avLst/>
            </a:prstGeom>
            <a:solidFill>
              <a:srgbClr val="9BA7B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400" dirty="0" smtClean="0">
                  <a:solidFill>
                    <a:schemeClr val="bg1"/>
                  </a:solidFill>
                </a:rPr>
                <a:t>Jisc Dark Grey</a:t>
              </a:r>
            </a:p>
            <a:p>
              <a:pPr algn="l"/>
              <a:r>
                <a:rPr lang="en-GB" sz="1400" dirty="0" smtClean="0">
                  <a:solidFill>
                    <a:schemeClr val="bg1"/>
                  </a:solidFill>
                </a:rPr>
                <a:t>R:155</a:t>
              </a:r>
            </a:p>
            <a:p>
              <a:pPr algn="l"/>
              <a:r>
                <a:rPr lang="en-GB" sz="1400" dirty="0" smtClean="0">
                  <a:solidFill>
                    <a:schemeClr val="bg1"/>
                  </a:solidFill>
                </a:rPr>
                <a:t>G:167</a:t>
              </a:r>
            </a:p>
            <a:p>
              <a:pPr algn="l"/>
              <a:r>
                <a:rPr lang="en-GB" sz="1400" dirty="0" smtClean="0">
                  <a:solidFill>
                    <a:schemeClr val="bg1"/>
                  </a:solidFill>
                </a:rPr>
                <a:t>B:176</a:t>
              </a:r>
            </a:p>
          </p:txBody>
        </p:sp>
        <p:sp>
          <p:nvSpPr>
            <p:cNvPr id="28" name="Oval 27"/>
            <p:cNvSpPr>
              <a:spLocks noChangeAspect="1"/>
            </p:cNvSpPr>
            <p:nvPr userDrawn="1"/>
          </p:nvSpPr>
          <p:spPr>
            <a:xfrm>
              <a:off x="4026383" y="3404192"/>
              <a:ext cx="1188000" cy="1188000"/>
            </a:xfrm>
            <a:prstGeom prst="ellipse">
              <a:avLst/>
            </a:prstGeom>
            <a:solidFill>
              <a:srgbClr val="B9C9D5"/>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400" dirty="0" smtClean="0">
                  <a:solidFill>
                    <a:schemeClr val="tx1"/>
                  </a:solidFill>
                </a:rPr>
                <a:t>Jisc Dark Grey</a:t>
              </a:r>
            </a:p>
            <a:p>
              <a:pPr algn="l"/>
              <a:r>
                <a:rPr lang="en-GB" sz="1400" dirty="0" smtClean="0">
                  <a:solidFill>
                    <a:schemeClr val="tx1"/>
                  </a:solidFill>
                </a:rPr>
                <a:t>R:185</a:t>
              </a:r>
            </a:p>
            <a:p>
              <a:pPr algn="l"/>
              <a:r>
                <a:rPr lang="en-GB" sz="1400" dirty="0" smtClean="0">
                  <a:solidFill>
                    <a:schemeClr val="tx1"/>
                  </a:solidFill>
                </a:rPr>
                <a:t>G:201</a:t>
              </a:r>
            </a:p>
            <a:p>
              <a:pPr algn="l"/>
              <a:r>
                <a:rPr lang="en-GB" sz="1400" dirty="0" smtClean="0">
                  <a:solidFill>
                    <a:schemeClr val="tx1"/>
                  </a:solidFill>
                </a:rPr>
                <a:t>B:213</a:t>
              </a:r>
            </a:p>
          </p:txBody>
        </p:sp>
      </p:grpSp>
    </p:spTree>
    <p:extLst>
      <p:ext uri="{BB962C8B-B14F-4D97-AF65-F5344CB8AC3E}">
        <p14:creationId xmlns:p14="http://schemas.microsoft.com/office/powerpoint/2010/main" val="1064657267"/>
      </p:ext>
    </p:extLst>
  </p:cSld>
  <p:clrMap bg1="lt1" tx1="dk1" bg2="lt2" tx2="dk2" accent1="accent1" accent2="accent2" accent3="accent3" accent4="accent4" accent5="accent5" accent6="accent6" hlink="hlink" folHlink="folHlink"/>
  <p:sldLayoutIdLst>
    <p:sldLayoutId id="2147483739" r:id="rId1"/>
  </p:sldLayoutIdLst>
  <p:hf hdr="0"/>
  <p:txStyles>
    <p:titleStyle>
      <a:lvl1pPr algn="r" defTabSz="914377" rtl="0" eaLnBrk="1" latinLnBrk="0" hangingPunct="1">
        <a:lnSpc>
          <a:spcPct val="90000"/>
        </a:lnSpc>
        <a:spcBef>
          <a:spcPct val="0"/>
        </a:spcBef>
        <a:buNone/>
        <a:defRPr sz="3733" b="1" kern="1200">
          <a:solidFill>
            <a:srgbClr val="B71A8B"/>
          </a:solidFill>
          <a:latin typeface="+mj-lt"/>
          <a:ea typeface="+mj-ea"/>
          <a:cs typeface="+mj-cs"/>
        </a:defRPr>
      </a:lvl1pPr>
    </p:titleStyle>
    <p:bodyStyle>
      <a:lvl1pPr marL="287993" indent="-287993" algn="l" defTabSz="914377" rtl="0" eaLnBrk="1" latinLnBrk="0" hangingPunct="1">
        <a:lnSpc>
          <a:spcPct val="90000"/>
        </a:lnSpc>
        <a:spcBef>
          <a:spcPts val="1200"/>
        </a:spcBef>
        <a:buClr>
          <a:schemeClr val="accent1"/>
        </a:buClr>
        <a:buSzPct val="120000"/>
        <a:buFont typeface="Corbel" panose="020B0503020204020204" pitchFamily="34" charset="0"/>
        <a:buChar char="»"/>
        <a:defRPr sz="3733" kern="1200" baseline="0">
          <a:solidFill>
            <a:schemeClr val="tx1"/>
          </a:solidFill>
          <a:latin typeface="+mn-lt"/>
          <a:ea typeface="+mn-ea"/>
          <a:cs typeface="+mn-cs"/>
        </a:defRPr>
      </a:lvl1pPr>
      <a:lvl2pPr marL="575986" indent="-287993" algn="l" defTabSz="914377" rtl="0" eaLnBrk="1" latinLnBrk="0" hangingPunct="1">
        <a:lnSpc>
          <a:spcPct val="90000"/>
        </a:lnSpc>
        <a:spcBef>
          <a:spcPts val="1000"/>
        </a:spcBef>
        <a:buClr>
          <a:schemeClr val="accent1"/>
        </a:buClr>
        <a:buSzPct val="120000"/>
        <a:buFont typeface="Corbel" panose="020B0503020204020204" pitchFamily="34" charset="0"/>
        <a:buChar char="›"/>
        <a:defRPr sz="3733" kern="1200">
          <a:solidFill>
            <a:schemeClr val="tx1"/>
          </a:solidFill>
          <a:latin typeface="+mn-lt"/>
          <a:ea typeface="+mn-ea"/>
          <a:cs typeface="+mn-cs"/>
        </a:defRPr>
      </a:lvl2pPr>
      <a:lvl3pPr marL="863978" indent="-287993" algn="l" defTabSz="914377" rtl="0" eaLnBrk="1" latinLnBrk="0" hangingPunct="1">
        <a:lnSpc>
          <a:spcPct val="90000"/>
        </a:lnSpc>
        <a:spcBef>
          <a:spcPts val="400"/>
        </a:spcBef>
        <a:buClr>
          <a:schemeClr val="accent1"/>
        </a:buClr>
        <a:buSzPct val="120000"/>
        <a:buFont typeface="Corbel" panose="020B0503020204020204" pitchFamily="34" charset="0"/>
        <a:buChar char="–"/>
        <a:defRPr sz="3200" kern="1200">
          <a:solidFill>
            <a:schemeClr val="tx1"/>
          </a:solidFill>
          <a:latin typeface="+mn-lt"/>
          <a:ea typeface="+mn-ea"/>
          <a:cs typeface="+mn-cs"/>
        </a:defRPr>
      </a:lvl3pPr>
      <a:lvl4pPr marL="1151971" indent="-287993" algn="l" defTabSz="914377" rtl="0" eaLnBrk="1" latinLnBrk="0" hangingPunct="1">
        <a:lnSpc>
          <a:spcPct val="90000"/>
        </a:lnSpc>
        <a:spcBef>
          <a:spcPts val="400"/>
        </a:spcBef>
        <a:buClr>
          <a:schemeClr val="accent1"/>
        </a:buClr>
        <a:buSzPct val="120000"/>
        <a:buFont typeface="Corbel" panose="020B0503020204020204" pitchFamily="34" charset="0"/>
        <a:buChar char="–"/>
        <a:defRPr lang="en-US" sz="3200" kern="1200" dirty="0" smtClean="0">
          <a:solidFill>
            <a:schemeClr val="tx1"/>
          </a:solidFill>
          <a:latin typeface="+mn-lt"/>
          <a:ea typeface="+mn-ea"/>
          <a:cs typeface="+mn-cs"/>
        </a:defRPr>
      </a:lvl4pPr>
      <a:lvl5pPr marL="1439964" indent="-287993" algn="l" defTabSz="914377" rtl="0" eaLnBrk="1" latinLnBrk="0" hangingPunct="1">
        <a:lnSpc>
          <a:spcPct val="90000"/>
        </a:lnSpc>
        <a:spcBef>
          <a:spcPts val="400"/>
        </a:spcBef>
        <a:buClr>
          <a:schemeClr val="accent1"/>
        </a:buClr>
        <a:buSzPct val="120000"/>
        <a:buFont typeface="Corbel" panose="020B0503020204020204" pitchFamily="34" charset="0"/>
        <a:buChar char="–"/>
        <a:defRPr sz="3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36">
          <p15:clr>
            <a:srgbClr val="F26B43"/>
          </p15:clr>
        </p15:guide>
        <p15:guide id="2" pos="5624">
          <p15:clr>
            <a:srgbClr val="F26B43"/>
          </p15:clr>
        </p15:guide>
        <p15:guide id="3" orient="horz" pos="2981">
          <p15:clr>
            <a:srgbClr val="F26B43"/>
          </p15:clr>
        </p15:guide>
        <p15:guide id="4" orient="horz" pos="3072">
          <p15:clr>
            <a:srgbClr val="F26B43"/>
          </p15:clr>
        </p15:guide>
        <p15:guide id="5" orient="horz" pos="1620">
          <p15:clr>
            <a:srgbClr val="F26B43"/>
          </p15:clr>
        </p15:guide>
        <p15:guide id="6" orient="horz" pos="554">
          <p15:clr>
            <a:srgbClr val="F26B43"/>
          </p15:clr>
        </p15:guide>
        <p15:guide id="7" pos="589">
          <p15:clr>
            <a:srgbClr val="F26B43"/>
          </p15:clr>
        </p15:guide>
        <p15:guide id="8" pos="2880">
          <p15:clr>
            <a:srgbClr val="F26B43"/>
          </p15:clr>
        </p15:guide>
        <p15:guide id="9" pos="5171">
          <p15:clr>
            <a:srgbClr val="F26B43"/>
          </p15:clr>
        </p15:guide>
        <p15:guide id="10" pos="2721">
          <p15:clr>
            <a:srgbClr val="F26B43"/>
          </p15:clr>
        </p15:guide>
        <p15:guide id="11" pos="3039">
          <p15:clr>
            <a:srgbClr val="F26B43"/>
          </p15:clr>
        </p15:guide>
        <p15:guide id="12" orient="horz" pos="8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95701" y="-3174"/>
            <a:ext cx="8208433" cy="596900"/>
          </a:xfrm>
          <a:prstGeom prst="rect">
            <a:avLst/>
          </a:prstGeom>
        </p:spPr>
        <p:txBody>
          <a:bodyPr vert="horz" lIns="0" tIns="0" rIns="0" bIns="0" rtlCol="0" anchor="b"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287867" y="1172633"/>
            <a:ext cx="11616267" cy="5136000"/>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2"/>
          </p:nvPr>
        </p:nvSpPr>
        <p:spPr>
          <a:xfrm>
            <a:off x="287868" y="6497037"/>
            <a:ext cx="958851" cy="216000"/>
          </a:xfrm>
          <a:prstGeom prst="rect">
            <a:avLst/>
          </a:prstGeom>
        </p:spPr>
        <p:txBody>
          <a:bodyPr vert="horz" wrap="square" lIns="0" tIns="0" rIns="0" bIns="0" rtlCol="0" anchor="t" anchorCtr="0">
            <a:noAutofit/>
          </a:bodyPr>
          <a:lstStyle>
            <a:lvl1pPr algn="l">
              <a:defRPr sz="1267" b="1">
                <a:solidFill>
                  <a:srgbClr val="9BA7A8"/>
                </a:solidFill>
              </a:defRPr>
            </a:lvl1pPr>
          </a:lstStyle>
          <a:p>
            <a:fld id="{E1FC9952-BEDD-40E6-A5BE-18C040655A9B}" type="datetimeFigureOut">
              <a:rPr lang="en-GB" smtClean="0"/>
              <a:t>20/06/2016</a:t>
            </a:fld>
            <a:endParaRPr lang="en-GB"/>
          </a:p>
        </p:txBody>
      </p:sp>
      <p:sp>
        <p:nvSpPr>
          <p:cNvPr id="5" name="Footer Placeholder 4"/>
          <p:cNvSpPr>
            <a:spLocks noGrp="1"/>
          </p:cNvSpPr>
          <p:nvPr>
            <p:ph type="ftr" sz="quarter" idx="3"/>
          </p:nvPr>
        </p:nvSpPr>
        <p:spPr>
          <a:xfrm>
            <a:off x="1246719" y="6497039"/>
            <a:ext cx="9698565" cy="216000"/>
          </a:xfrm>
          <a:prstGeom prst="rect">
            <a:avLst/>
          </a:prstGeom>
        </p:spPr>
        <p:txBody>
          <a:bodyPr vert="horz" wrap="square" lIns="0" tIns="7200" rIns="0" bIns="0" rtlCol="0" anchor="t" anchorCtr="0">
            <a:noAutofit/>
          </a:bodyPr>
          <a:lstStyle>
            <a:lvl1pPr algn="l">
              <a:defRPr sz="1267">
                <a:solidFill>
                  <a:srgbClr val="9BA7A8"/>
                </a:solidFill>
              </a:defRPr>
            </a:lvl1pPr>
          </a:lstStyle>
          <a:p>
            <a:endParaRPr lang="en-GB"/>
          </a:p>
        </p:txBody>
      </p:sp>
      <p:sp>
        <p:nvSpPr>
          <p:cNvPr id="6" name="Slide Number Placeholder 5"/>
          <p:cNvSpPr>
            <a:spLocks noGrp="1"/>
          </p:cNvSpPr>
          <p:nvPr>
            <p:ph type="sldNum" sz="quarter" idx="4"/>
          </p:nvPr>
        </p:nvSpPr>
        <p:spPr>
          <a:xfrm>
            <a:off x="10945285" y="6497037"/>
            <a:ext cx="958849" cy="216000"/>
          </a:xfrm>
          <a:prstGeom prst="rect">
            <a:avLst/>
          </a:prstGeom>
        </p:spPr>
        <p:txBody>
          <a:bodyPr vert="horz" wrap="square" lIns="0" tIns="0" rIns="0" bIns="0" rtlCol="0" anchor="t" anchorCtr="0">
            <a:noAutofit/>
          </a:bodyPr>
          <a:lstStyle>
            <a:lvl1pPr algn="r">
              <a:defRPr sz="1267" b="1">
                <a:solidFill>
                  <a:srgbClr val="9BA7A8"/>
                </a:solidFill>
              </a:defRPr>
            </a:lvl1pPr>
          </a:lstStyle>
          <a:p>
            <a:fld id="{7CDFC881-660C-4166-B51E-BCCE03BEDE50}" type="slidenum">
              <a:rPr lang="en-GB" smtClean="0"/>
              <a:t>‹#›</a:t>
            </a:fld>
            <a:endParaRPr lang="en-GB"/>
          </a:p>
        </p:txBody>
      </p:sp>
      <p:pic>
        <p:nvPicPr>
          <p:cNvPr id="7" name="Picture 6" descr="2013_Jisc_Logo_RGB300(19.5mm).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7868" y="0"/>
            <a:ext cx="958851" cy="558635"/>
          </a:xfrm>
          <a:prstGeom prst="rect">
            <a:avLst/>
          </a:prstGeom>
        </p:spPr>
      </p:pic>
      <p:cxnSp>
        <p:nvCxnSpPr>
          <p:cNvPr id="10" name="Straight Connector 9"/>
          <p:cNvCxnSpPr/>
          <p:nvPr/>
        </p:nvCxnSpPr>
        <p:spPr>
          <a:xfrm>
            <a:off x="287867" y="692151"/>
            <a:ext cx="11616267"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11" name="Straight Connector 10"/>
          <p:cNvCxnSpPr/>
          <p:nvPr/>
        </p:nvCxnSpPr>
        <p:spPr>
          <a:xfrm>
            <a:off x="288133" y="6497039"/>
            <a:ext cx="1161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Tree>
    <p:extLst>
      <p:ext uri="{BB962C8B-B14F-4D97-AF65-F5344CB8AC3E}">
        <p14:creationId xmlns:p14="http://schemas.microsoft.com/office/powerpoint/2010/main" val="268157575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Lst>
  <p:txStyles>
    <p:titleStyle>
      <a:lvl1pPr algn="r" defTabSz="914377" rtl="0" eaLnBrk="1" latinLnBrk="0" hangingPunct="1">
        <a:lnSpc>
          <a:spcPct val="90000"/>
        </a:lnSpc>
        <a:spcBef>
          <a:spcPct val="0"/>
        </a:spcBef>
        <a:buNone/>
        <a:defRPr sz="3733" b="1" kern="1200">
          <a:solidFill>
            <a:srgbClr val="B71A8B"/>
          </a:solidFill>
          <a:latin typeface="+mj-lt"/>
          <a:ea typeface="+mj-ea"/>
          <a:cs typeface="+mj-cs"/>
        </a:defRPr>
      </a:lvl1pPr>
    </p:titleStyle>
    <p:bodyStyle>
      <a:lvl1pPr marL="287993" indent="-287993" algn="l" defTabSz="914377" rtl="0" eaLnBrk="1" latinLnBrk="0" hangingPunct="1">
        <a:lnSpc>
          <a:spcPct val="90000"/>
        </a:lnSpc>
        <a:spcBef>
          <a:spcPts val="1200"/>
        </a:spcBef>
        <a:buClr>
          <a:schemeClr val="accent1"/>
        </a:buClr>
        <a:buSzPct val="120000"/>
        <a:buFont typeface="Corbel" panose="020B0503020204020204" pitchFamily="34" charset="0"/>
        <a:buChar char="»"/>
        <a:defRPr sz="3733" kern="1200" baseline="0">
          <a:solidFill>
            <a:schemeClr val="tx1"/>
          </a:solidFill>
          <a:latin typeface="+mn-lt"/>
          <a:ea typeface="+mn-ea"/>
          <a:cs typeface="+mn-cs"/>
        </a:defRPr>
      </a:lvl1pPr>
      <a:lvl2pPr marL="575986" indent="-287993" algn="l" defTabSz="914377" rtl="0" eaLnBrk="1" latinLnBrk="0" hangingPunct="1">
        <a:lnSpc>
          <a:spcPct val="90000"/>
        </a:lnSpc>
        <a:spcBef>
          <a:spcPts val="1000"/>
        </a:spcBef>
        <a:buClr>
          <a:schemeClr val="accent1"/>
        </a:buClr>
        <a:buSzPct val="120000"/>
        <a:buFont typeface="Corbel" panose="020B0503020204020204" pitchFamily="34" charset="0"/>
        <a:buChar char="›"/>
        <a:defRPr sz="3200" kern="1200">
          <a:solidFill>
            <a:schemeClr val="tx1"/>
          </a:solidFill>
          <a:latin typeface="+mn-lt"/>
          <a:ea typeface="+mn-ea"/>
          <a:cs typeface="+mn-cs"/>
        </a:defRPr>
      </a:lvl2pPr>
      <a:lvl3pPr marL="863978" indent="-287993" algn="l" defTabSz="914377" rtl="0" eaLnBrk="1" latinLnBrk="0" hangingPunct="1">
        <a:lnSpc>
          <a:spcPct val="90000"/>
        </a:lnSpc>
        <a:spcBef>
          <a:spcPts val="400"/>
        </a:spcBef>
        <a:buClr>
          <a:schemeClr val="accent1"/>
        </a:buClr>
        <a:buSzPct val="120000"/>
        <a:buFont typeface="Corbel" panose="020B0503020204020204" pitchFamily="34" charset="0"/>
        <a:buChar char="–"/>
        <a:defRPr sz="2667" kern="1200">
          <a:solidFill>
            <a:schemeClr val="tx1"/>
          </a:solidFill>
          <a:latin typeface="+mn-lt"/>
          <a:ea typeface="+mn-ea"/>
          <a:cs typeface="+mn-cs"/>
        </a:defRPr>
      </a:lvl3pPr>
      <a:lvl4pPr marL="1151971" indent="-287993" algn="l" defTabSz="914377" rtl="0" eaLnBrk="1" latinLnBrk="0" hangingPunct="1">
        <a:lnSpc>
          <a:spcPct val="90000"/>
        </a:lnSpc>
        <a:spcBef>
          <a:spcPts val="400"/>
        </a:spcBef>
        <a:buClr>
          <a:schemeClr val="accent1"/>
        </a:buClr>
        <a:buSzPct val="120000"/>
        <a:buFont typeface="Corbel" panose="020B0503020204020204" pitchFamily="34" charset="0"/>
        <a:buChar char="–"/>
        <a:defRPr lang="en-US" sz="2667" kern="1200" dirty="0" smtClean="0">
          <a:solidFill>
            <a:schemeClr val="tx1"/>
          </a:solidFill>
          <a:latin typeface="+mn-lt"/>
          <a:ea typeface="+mn-ea"/>
          <a:cs typeface="+mn-cs"/>
        </a:defRPr>
      </a:lvl4pPr>
      <a:lvl5pPr marL="1439964" indent="-287993" algn="l" defTabSz="914377" rtl="0" eaLnBrk="1" latinLnBrk="0" hangingPunct="1">
        <a:lnSpc>
          <a:spcPct val="90000"/>
        </a:lnSpc>
        <a:spcBef>
          <a:spcPts val="400"/>
        </a:spcBef>
        <a:buClr>
          <a:schemeClr val="accent1"/>
        </a:buClr>
        <a:buSzPct val="120000"/>
        <a:buFont typeface="Corbel" panose="020B0503020204020204" pitchFamily="34" charset="0"/>
        <a:buChar char="–"/>
        <a:defRPr sz="26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36">
          <p15:clr>
            <a:srgbClr val="F26B43"/>
          </p15:clr>
        </p15:guide>
        <p15:guide id="2" pos="5624">
          <p15:clr>
            <a:srgbClr val="F26B43"/>
          </p15:clr>
        </p15:guide>
        <p15:guide id="3" orient="horz" pos="2981">
          <p15:clr>
            <a:srgbClr val="F26B43"/>
          </p15:clr>
        </p15:guide>
        <p15:guide id="4" orient="horz" pos="3072">
          <p15:clr>
            <a:srgbClr val="F26B43"/>
          </p15:clr>
        </p15:guide>
        <p15:guide id="5" orient="horz" pos="1688">
          <p15:clr>
            <a:srgbClr val="F26B43"/>
          </p15:clr>
        </p15:guide>
        <p15:guide id="6" orient="horz" pos="554">
          <p15:clr>
            <a:srgbClr val="F26B43"/>
          </p15:clr>
        </p15:guide>
        <p15:guide id="7" pos="589">
          <p15:clr>
            <a:srgbClr val="F26B43"/>
          </p15:clr>
        </p15:guide>
        <p15:guide id="8" pos="2880">
          <p15:clr>
            <a:srgbClr val="F26B43"/>
          </p15:clr>
        </p15:guide>
        <p15:guide id="9" pos="5171">
          <p15:clr>
            <a:srgbClr val="F26B43"/>
          </p15:clr>
        </p15:guide>
        <p15:guide id="10" pos="2721">
          <p15:clr>
            <a:srgbClr val="F26B43"/>
          </p15:clr>
        </p15:guide>
        <p15:guide id="11" pos="3039">
          <p15:clr>
            <a:srgbClr val="F26B43"/>
          </p15:clr>
        </p15:guide>
        <p15:guide id="12" orient="horz" pos="8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E5"/>
        </a:solidFill>
        <a:effectLst/>
      </p:bgPr>
    </p:bg>
    <p:spTree>
      <p:nvGrpSpPr>
        <p:cNvPr id="1" name=""/>
        <p:cNvGrpSpPr/>
        <p:nvPr/>
      </p:nvGrpSpPr>
      <p:grpSpPr>
        <a:xfrm>
          <a:off x="0" y="0"/>
          <a:ext cx="0" cy="0"/>
          <a:chOff x="0" y="0"/>
          <a:chExt cx="0" cy="0"/>
        </a:xfrm>
      </p:grpSpPr>
      <p:sp>
        <p:nvSpPr>
          <p:cNvPr id="9" name="Rectangle 9"/>
          <p:cNvSpPr>
            <a:spLocks noChangeArrowheads="1"/>
          </p:cNvSpPr>
          <p:nvPr/>
        </p:nvSpPr>
        <p:spPr bwMode="auto">
          <a:xfrm>
            <a:off x="1671475" y="4436684"/>
            <a:ext cx="10520525" cy="1200000"/>
          </a:xfrm>
          <a:prstGeom prst="rect">
            <a:avLst/>
          </a:prstGeom>
          <a:solidFill>
            <a:srgbClr val="E04A10"/>
          </a:solidFill>
          <a:ln>
            <a:noFill/>
          </a:ln>
          <a:extLst/>
        </p:spPr>
        <p:txBody>
          <a:bodyPr vert="horz" wrap="square" lIns="91440" tIns="45720" rIns="91440" bIns="45720" numCol="1" anchor="t" anchorCtr="0" compatLnSpc="1">
            <a:prstTxWarp prst="textNoShape">
              <a:avLst/>
            </a:prstTxWarp>
          </a:bodyPr>
          <a:lstStyle/>
          <a:p>
            <a:pPr marL="0" marR="0" lvl="0" indent="0" algn="l"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 name="Title Placeholder 1"/>
          <p:cNvSpPr>
            <a:spLocks noGrp="1"/>
          </p:cNvSpPr>
          <p:nvPr>
            <p:ph type="title"/>
          </p:nvPr>
        </p:nvSpPr>
        <p:spPr>
          <a:xfrm>
            <a:off x="1824567" y="4533900"/>
            <a:ext cx="8832851" cy="517064"/>
          </a:xfrm>
          <a:prstGeom prst="rect">
            <a:avLst/>
          </a:prstGeom>
        </p:spPr>
        <p:txBody>
          <a:bodyPr vert="horz" wrap="square" lIns="0" tIns="0" rIns="0" bIns="0" rtlCol="0" anchor="t" anchorCtr="0">
            <a:spAutoFit/>
          </a:bodyPr>
          <a:lstStyle/>
          <a:p>
            <a:r>
              <a:rPr lang="en-GB" noProof="0" dirty="0" smtClean="0"/>
              <a:t>Click to edit presentation title</a:t>
            </a:r>
            <a:endParaRPr lang="en-GB" noProof="0" dirty="0"/>
          </a:p>
        </p:txBody>
      </p:sp>
      <p:pic>
        <p:nvPicPr>
          <p:cNvPr id="8" name="Picture 7" descr="2013_Jisc_Logo_RGB300(26m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000" y="624"/>
            <a:ext cx="1247651" cy="727457"/>
          </a:xfrm>
          <a:prstGeom prst="rect">
            <a:avLst/>
          </a:prstGeom>
        </p:spPr>
      </p:pic>
      <p:sp>
        <p:nvSpPr>
          <p:cNvPr id="11" name="Rectangle 7"/>
          <p:cNvSpPr>
            <a:spLocks noChangeArrowheads="1"/>
          </p:cNvSpPr>
          <p:nvPr/>
        </p:nvSpPr>
        <p:spPr bwMode="auto">
          <a:xfrm>
            <a:off x="2" y="4341285"/>
            <a:ext cx="1534583" cy="1200151"/>
          </a:xfrm>
          <a:prstGeom prst="rect">
            <a:avLst/>
          </a:prstGeom>
          <a:solidFill>
            <a:srgbClr val="E04A10"/>
          </a:solidFill>
          <a:ln>
            <a:noFill/>
          </a:ln>
          <a:effectLs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4" name="Date Placeholder 3"/>
          <p:cNvSpPr>
            <a:spLocks noGrp="1"/>
          </p:cNvSpPr>
          <p:nvPr>
            <p:ph type="dt" sz="half" idx="2"/>
          </p:nvPr>
        </p:nvSpPr>
        <p:spPr>
          <a:xfrm>
            <a:off x="301625" y="4717412"/>
            <a:ext cx="1042459" cy="199605"/>
          </a:xfrm>
          <a:prstGeom prst="rect">
            <a:avLst/>
          </a:prstGeom>
        </p:spPr>
        <p:txBody>
          <a:bodyPr vert="horz" lIns="0" tIns="0" rIns="0" bIns="0" rtlCol="0" anchor="t" anchorCtr="0"/>
          <a:lstStyle>
            <a:lvl1pPr algn="r">
              <a:defRPr sz="1600">
                <a:solidFill>
                  <a:schemeClr val="bg1"/>
                </a:solidFill>
              </a:defRPr>
            </a:lvl1pPr>
          </a:lstStyle>
          <a:p>
            <a:fld id="{2AA9253E-5042-41A9-9E9D-670C3731C717}" type="datetime1">
              <a:rPr lang="en-GB" noProof="0" smtClean="0"/>
              <a:t>20/06/2016</a:t>
            </a:fld>
            <a:endParaRPr lang="en-GB" noProof="0" dirty="0"/>
          </a:p>
        </p:txBody>
      </p:sp>
      <p:sp>
        <p:nvSpPr>
          <p:cNvPr id="7" name="Parallelogram 6"/>
          <p:cNvSpPr/>
          <p:nvPr/>
        </p:nvSpPr>
        <p:spPr>
          <a:xfrm rot="16200000">
            <a:off x="958852" y="4917018"/>
            <a:ext cx="1295400" cy="143933"/>
          </a:xfrm>
          <a:prstGeom prst="parallelogram">
            <a:avLst>
              <a:gd name="adj" fmla="val 64812"/>
            </a:avLst>
          </a:prstGeom>
          <a:solidFill>
            <a:srgbClr val="9F3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p>
        </p:txBody>
      </p:sp>
    </p:spTree>
    <p:extLst>
      <p:ext uri="{BB962C8B-B14F-4D97-AF65-F5344CB8AC3E}">
        <p14:creationId xmlns:p14="http://schemas.microsoft.com/office/powerpoint/2010/main" val="560306036"/>
      </p:ext>
    </p:extLst>
  </p:cSld>
  <p:clrMap bg1="lt1" tx1="dk1" bg2="lt2" tx2="dk2" accent1="accent1" accent2="accent2" accent3="accent3" accent4="accent4" accent5="accent5" accent6="accent6" hlink="hlink" folHlink="folHlink"/>
  <p:sldLayoutIdLst>
    <p:sldLayoutId id="2147483689" r:id="rId1"/>
    <p:sldLayoutId id="2147483690" r:id="rId2"/>
  </p:sldLayoutIdLst>
  <p:hf hdr="0"/>
  <p:txStyles>
    <p:titleStyle>
      <a:lvl1pPr algn="l" defTabSz="914377" rtl="0" eaLnBrk="1" latinLnBrk="0" hangingPunct="1">
        <a:lnSpc>
          <a:spcPct val="90000"/>
        </a:lnSpc>
        <a:spcBef>
          <a:spcPct val="0"/>
        </a:spcBef>
        <a:buNone/>
        <a:defRPr sz="3733" b="1" kern="1200" baseline="0">
          <a:solidFill>
            <a:schemeClr val="bg1"/>
          </a:solidFill>
          <a:latin typeface="+mj-lt"/>
          <a:ea typeface="+mj-ea"/>
          <a:cs typeface="+mj-cs"/>
        </a:defRPr>
      </a:lvl1pPr>
    </p:titleStyle>
    <p:bodyStyle>
      <a:lvl1pPr marL="287993" indent="-287993" algn="l" defTabSz="914377" rtl="0" eaLnBrk="1" latinLnBrk="0" hangingPunct="1">
        <a:lnSpc>
          <a:spcPct val="90000"/>
        </a:lnSpc>
        <a:spcBef>
          <a:spcPts val="1200"/>
        </a:spcBef>
        <a:buClr>
          <a:schemeClr val="accent1"/>
        </a:buClr>
        <a:buSzPct val="120000"/>
        <a:buFont typeface="Corbel" panose="020B0503020204020204" pitchFamily="34" charset="0"/>
        <a:buChar char="»"/>
        <a:defRPr sz="2800" kern="1200">
          <a:solidFill>
            <a:schemeClr val="tx1"/>
          </a:solidFill>
          <a:latin typeface="+mn-lt"/>
          <a:ea typeface="+mn-ea"/>
          <a:cs typeface="+mn-cs"/>
        </a:defRPr>
      </a:lvl1pPr>
      <a:lvl2pPr marL="575986" indent="-287993" algn="l" defTabSz="914377" rtl="0" eaLnBrk="1" latinLnBrk="0" hangingPunct="1">
        <a:lnSpc>
          <a:spcPct val="90000"/>
        </a:lnSpc>
        <a:spcBef>
          <a:spcPts val="1000"/>
        </a:spcBef>
        <a:buClr>
          <a:schemeClr val="accent1"/>
        </a:buClr>
        <a:buSzPct val="120000"/>
        <a:buFont typeface="Corbel" panose="020B0503020204020204" pitchFamily="34" charset="0"/>
        <a:buChar char="›"/>
        <a:defRPr sz="2400" kern="1200">
          <a:solidFill>
            <a:schemeClr val="tx1"/>
          </a:solidFill>
          <a:latin typeface="+mn-lt"/>
          <a:ea typeface="+mn-ea"/>
          <a:cs typeface="+mn-cs"/>
        </a:defRPr>
      </a:lvl2pPr>
      <a:lvl3pPr marL="863978" indent="-287993" algn="l" defTabSz="914377" rtl="0" eaLnBrk="1" latinLnBrk="0" hangingPunct="1">
        <a:lnSpc>
          <a:spcPct val="90000"/>
        </a:lnSpc>
        <a:spcBef>
          <a:spcPts val="400"/>
        </a:spcBef>
        <a:buClr>
          <a:schemeClr val="accent1"/>
        </a:buClr>
        <a:buSzPct val="120000"/>
        <a:buFont typeface="Corbel" panose="020B0503020204020204" pitchFamily="34" charset="0"/>
        <a:buChar char="–"/>
        <a:defRPr sz="2400" kern="1200">
          <a:solidFill>
            <a:schemeClr val="tx1"/>
          </a:solidFill>
          <a:latin typeface="+mn-lt"/>
          <a:ea typeface="+mn-ea"/>
          <a:cs typeface="+mn-cs"/>
        </a:defRPr>
      </a:lvl3pPr>
      <a:lvl4pPr marL="1151971" indent="-287993" algn="l" defTabSz="914377" rtl="0" eaLnBrk="1" latinLnBrk="0" hangingPunct="1">
        <a:lnSpc>
          <a:spcPct val="90000"/>
        </a:lnSpc>
        <a:spcBef>
          <a:spcPts val="400"/>
        </a:spcBef>
        <a:buClr>
          <a:schemeClr val="accent1"/>
        </a:buClr>
        <a:buSzPct val="120000"/>
        <a:buFont typeface="Corbel" panose="020B0503020204020204" pitchFamily="34" charset="0"/>
        <a:buChar char="–"/>
        <a:defRPr lang="en-US" sz="2400" kern="1200" dirty="0" smtClean="0">
          <a:solidFill>
            <a:schemeClr val="tx1"/>
          </a:solidFill>
          <a:latin typeface="+mn-lt"/>
          <a:ea typeface="+mn-ea"/>
          <a:cs typeface="+mn-cs"/>
        </a:defRPr>
      </a:lvl4pPr>
      <a:lvl5pPr marL="1439964" indent="-287993" algn="l" defTabSz="914377" rtl="0" eaLnBrk="1" latinLnBrk="0" hangingPunct="1">
        <a:lnSpc>
          <a:spcPct val="90000"/>
        </a:lnSpc>
        <a:spcBef>
          <a:spcPts val="400"/>
        </a:spcBef>
        <a:buClr>
          <a:schemeClr val="accent1"/>
        </a:buClr>
        <a:buSzPct val="120000"/>
        <a:buFont typeface="Corbel" panose="020B0503020204020204" pitchFamily="34" charset="0"/>
        <a:buChar char="–"/>
        <a:defRPr sz="2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guide id="3" pos="725">
          <p15:clr>
            <a:srgbClr val="F26B43"/>
          </p15:clr>
        </p15:guide>
        <p15:guide id="4" pos="5035">
          <p15:clr>
            <a:srgbClr val="F26B43"/>
          </p15:clr>
        </p15:guide>
        <p15:guide id="5" pos="793">
          <p15:clr>
            <a:srgbClr val="F26B43"/>
          </p15:clr>
        </p15:guide>
        <p15:guide id="6" orient="horz" pos="2051">
          <p15:clr>
            <a:srgbClr val="F26B43"/>
          </p15:clr>
        </p15:guide>
        <p15:guide id="7" orient="horz" pos="2618">
          <p15:clr>
            <a:srgbClr val="F26B43"/>
          </p15:clr>
        </p15:guide>
        <p15:guide id="8" orient="horz" pos="2663">
          <p15:clr>
            <a:srgbClr val="F26B43"/>
          </p15:clr>
        </p15:guide>
        <p15:guide id="9" orient="horz" pos="2096">
          <p15:clr>
            <a:srgbClr val="F26B43"/>
          </p15:clr>
        </p15:guide>
        <p15:guide id="10" orient="horz" pos="2142">
          <p15:clr>
            <a:srgbClr val="F26B43"/>
          </p15:clr>
        </p15:guide>
        <p15:guide id="11" pos="862">
          <p15:clr>
            <a:srgbClr val="F26B43"/>
          </p15:clr>
        </p15:guide>
        <p15:guide id="12" orient="horz" pos="2436">
          <p15:clr>
            <a:srgbClr val="F26B43"/>
          </p15:clr>
        </p15:guide>
        <p15:guide id="13" pos="136">
          <p15:clr>
            <a:srgbClr val="F26B43"/>
          </p15:clr>
        </p15:guide>
        <p15:guide id="14" pos="635">
          <p15:clr>
            <a:srgbClr val="F26B43"/>
          </p15:clr>
        </p15:guide>
        <p15:guide id="15" orient="horz" pos="2323">
          <p15:clr>
            <a:srgbClr val="F26B43"/>
          </p15:clr>
        </p15:guide>
        <p15:guide id="16" pos="2721">
          <p15:clr>
            <a:srgbClr val="F26B43"/>
          </p15:clr>
        </p15:guide>
        <p15:guide id="17" pos="303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95701" y="-3174"/>
            <a:ext cx="8208433" cy="596900"/>
          </a:xfrm>
          <a:prstGeom prst="rect">
            <a:avLst/>
          </a:prstGeom>
        </p:spPr>
        <p:txBody>
          <a:bodyPr vert="horz" lIns="0" tIns="0" rIns="0" bIns="0" rtlCol="0" anchor="b"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287867" y="1172633"/>
            <a:ext cx="11616267" cy="5136000"/>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2"/>
          </p:nvPr>
        </p:nvSpPr>
        <p:spPr>
          <a:xfrm>
            <a:off x="287868" y="6497037"/>
            <a:ext cx="958851" cy="216000"/>
          </a:xfrm>
          <a:prstGeom prst="rect">
            <a:avLst/>
          </a:prstGeom>
        </p:spPr>
        <p:txBody>
          <a:bodyPr vert="horz" wrap="square" lIns="0" tIns="0" rIns="0" bIns="0" rtlCol="0" anchor="t" anchorCtr="0">
            <a:noAutofit/>
          </a:bodyPr>
          <a:lstStyle>
            <a:lvl1pPr algn="l">
              <a:defRPr sz="1267" b="1">
                <a:solidFill>
                  <a:srgbClr val="9BA7A8"/>
                </a:solidFill>
              </a:defRPr>
            </a:lvl1pPr>
          </a:lstStyle>
          <a:p>
            <a:fld id="{ECCC1A94-1A0A-4D92-81A3-7C60B6FDA2D0}" type="datetime1">
              <a:rPr lang="en-GB" noProof="0" smtClean="0"/>
              <a:t>20/06/2016</a:t>
            </a:fld>
            <a:endParaRPr lang="en-GB" noProof="0" dirty="0"/>
          </a:p>
        </p:txBody>
      </p:sp>
      <p:sp>
        <p:nvSpPr>
          <p:cNvPr id="5" name="Footer Placeholder 4"/>
          <p:cNvSpPr>
            <a:spLocks noGrp="1"/>
          </p:cNvSpPr>
          <p:nvPr>
            <p:ph type="ftr" sz="quarter" idx="3"/>
          </p:nvPr>
        </p:nvSpPr>
        <p:spPr>
          <a:xfrm>
            <a:off x="1246719" y="6497039"/>
            <a:ext cx="9698565" cy="216000"/>
          </a:xfrm>
          <a:prstGeom prst="rect">
            <a:avLst/>
          </a:prstGeom>
        </p:spPr>
        <p:txBody>
          <a:bodyPr vert="horz" wrap="square" lIns="0" tIns="7200" rIns="0" bIns="0" rtlCol="0" anchor="t" anchorCtr="0">
            <a:noAutofit/>
          </a:bodyPr>
          <a:lstStyle>
            <a:lvl1pPr algn="l">
              <a:defRPr sz="1267">
                <a:solidFill>
                  <a:srgbClr val="9BA7A8"/>
                </a:solidFill>
              </a:defRPr>
            </a:lvl1pPr>
          </a:lstStyle>
          <a:p>
            <a:r>
              <a:rPr lang="en-GB" noProof="0" smtClean="0"/>
              <a:t>Title of presentation (Insert &gt; Header &amp; Footer &gt; Slide &gt; Footer &gt; Apply to all)</a:t>
            </a:r>
            <a:endParaRPr lang="en-GB" noProof="0" dirty="0"/>
          </a:p>
        </p:txBody>
      </p:sp>
      <p:sp>
        <p:nvSpPr>
          <p:cNvPr id="6" name="Slide Number Placeholder 5"/>
          <p:cNvSpPr>
            <a:spLocks noGrp="1"/>
          </p:cNvSpPr>
          <p:nvPr>
            <p:ph type="sldNum" sz="quarter" idx="4"/>
          </p:nvPr>
        </p:nvSpPr>
        <p:spPr>
          <a:xfrm>
            <a:off x="10945285" y="6497037"/>
            <a:ext cx="958849" cy="216000"/>
          </a:xfrm>
          <a:prstGeom prst="rect">
            <a:avLst/>
          </a:prstGeom>
        </p:spPr>
        <p:txBody>
          <a:bodyPr vert="horz" wrap="square" lIns="0" tIns="0" rIns="0" bIns="0" rtlCol="0" anchor="t" anchorCtr="0">
            <a:noAutofit/>
          </a:bodyPr>
          <a:lstStyle>
            <a:lvl1pPr algn="r">
              <a:defRPr sz="1267" b="1">
                <a:solidFill>
                  <a:srgbClr val="9BA7A8"/>
                </a:solidFill>
              </a:defRPr>
            </a:lvl1pPr>
          </a:lstStyle>
          <a:p>
            <a:fld id="{BC1903E8-1638-4376-A5CE-0131C1204B53}" type="slidenum">
              <a:rPr lang="en-GB" noProof="0" smtClean="0"/>
              <a:pPr/>
              <a:t>‹#›</a:t>
            </a:fld>
            <a:endParaRPr lang="en-GB" noProof="0" dirty="0"/>
          </a:p>
        </p:txBody>
      </p:sp>
      <p:pic>
        <p:nvPicPr>
          <p:cNvPr id="7" name="Picture 6" descr="2013_Jisc_Logo_RGB300(19.5mm).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7868" y="0"/>
            <a:ext cx="958851" cy="558635"/>
          </a:xfrm>
          <a:prstGeom prst="rect">
            <a:avLst/>
          </a:prstGeom>
        </p:spPr>
      </p:pic>
      <p:cxnSp>
        <p:nvCxnSpPr>
          <p:cNvPr id="10" name="Straight Connector 9"/>
          <p:cNvCxnSpPr/>
          <p:nvPr/>
        </p:nvCxnSpPr>
        <p:spPr>
          <a:xfrm>
            <a:off x="287867" y="692151"/>
            <a:ext cx="11616267"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11" name="Straight Connector 10"/>
          <p:cNvCxnSpPr/>
          <p:nvPr/>
        </p:nvCxnSpPr>
        <p:spPr>
          <a:xfrm>
            <a:off x="288133" y="6497039"/>
            <a:ext cx="1161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Tree>
    <p:extLst>
      <p:ext uri="{BB962C8B-B14F-4D97-AF65-F5344CB8AC3E}">
        <p14:creationId xmlns:p14="http://schemas.microsoft.com/office/powerpoint/2010/main" val="231086026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Lst>
  <p:hf hdr="0"/>
  <p:txStyles>
    <p:titleStyle>
      <a:lvl1pPr algn="r" defTabSz="914377" rtl="0" eaLnBrk="1" latinLnBrk="0" hangingPunct="1">
        <a:lnSpc>
          <a:spcPct val="90000"/>
        </a:lnSpc>
        <a:spcBef>
          <a:spcPct val="0"/>
        </a:spcBef>
        <a:buNone/>
        <a:defRPr sz="3733" b="1" kern="1200">
          <a:solidFill>
            <a:srgbClr val="B71A8B"/>
          </a:solidFill>
          <a:latin typeface="+mj-lt"/>
          <a:ea typeface="+mj-ea"/>
          <a:cs typeface="+mj-cs"/>
        </a:defRPr>
      </a:lvl1pPr>
    </p:titleStyle>
    <p:bodyStyle>
      <a:lvl1pPr marL="287993" indent="-287993" algn="l" defTabSz="914377" rtl="0" eaLnBrk="1" latinLnBrk="0" hangingPunct="1">
        <a:lnSpc>
          <a:spcPct val="90000"/>
        </a:lnSpc>
        <a:spcBef>
          <a:spcPts val="1200"/>
        </a:spcBef>
        <a:buClr>
          <a:schemeClr val="accent1"/>
        </a:buClr>
        <a:buSzPct val="120000"/>
        <a:buFont typeface="Corbel" panose="020B0503020204020204" pitchFamily="34" charset="0"/>
        <a:buChar char="»"/>
        <a:defRPr sz="3733" kern="1200">
          <a:solidFill>
            <a:schemeClr val="tx1"/>
          </a:solidFill>
          <a:latin typeface="+mn-lt"/>
          <a:ea typeface="+mn-ea"/>
          <a:cs typeface="+mn-cs"/>
        </a:defRPr>
      </a:lvl1pPr>
      <a:lvl2pPr marL="575986" indent="-287993" algn="l" defTabSz="914377" rtl="0" eaLnBrk="1" latinLnBrk="0" hangingPunct="1">
        <a:lnSpc>
          <a:spcPct val="90000"/>
        </a:lnSpc>
        <a:spcBef>
          <a:spcPts val="1000"/>
        </a:spcBef>
        <a:buClr>
          <a:schemeClr val="accent1"/>
        </a:buClr>
        <a:buSzPct val="120000"/>
        <a:buFont typeface="Corbel" panose="020B0503020204020204" pitchFamily="34" charset="0"/>
        <a:buChar char="›"/>
        <a:defRPr sz="3200" kern="1200">
          <a:solidFill>
            <a:schemeClr val="tx1"/>
          </a:solidFill>
          <a:latin typeface="+mn-lt"/>
          <a:ea typeface="+mn-ea"/>
          <a:cs typeface="+mn-cs"/>
        </a:defRPr>
      </a:lvl2pPr>
      <a:lvl3pPr marL="863978" indent="-287993" algn="l" defTabSz="914377" rtl="0" eaLnBrk="1" latinLnBrk="0" hangingPunct="1">
        <a:lnSpc>
          <a:spcPct val="90000"/>
        </a:lnSpc>
        <a:spcBef>
          <a:spcPts val="400"/>
        </a:spcBef>
        <a:buClr>
          <a:schemeClr val="accent1"/>
        </a:buClr>
        <a:buSzPct val="120000"/>
        <a:buFont typeface="Corbel" panose="020B0503020204020204" pitchFamily="34" charset="0"/>
        <a:buChar char="–"/>
        <a:defRPr sz="2667" kern="1200">
          <a:solidFill>
            <a:schemeClr val="tx1"/>
          </a:solidFill>
          <a:latin typeface="+mn-lt"/>
          <a:ea typeface="+mn-ea"/>
          <a:cs typeface="+mn-cs"/>
        </a:defRPr>
      </a:lvl3pPr>
      <a:lvl4pPr marL="1151971" indent="-287993" algn="l" defTabSz="914377" rtl="0" eaLnBrk="1" latinLnBrk="0" hangingPunct="1">
        <a:lnSpc>
          <a:spcPct val="90000"/>
        </a:lnSpc>
        <a:spcBef>
          <a:spcPts val="400"/>
        </a:spcBef>
        <a:buClr>
          <a:schemeClr val="accent1"/>
        </a:buClr>
        <a:buSzPct val="120000"/>
        <a:buFont typeface="Corbel" panose="020B0503020204020204" pitchFamily="34" charset="0"/>
        <a:buChar char="–"/>
        <a:defRPr lang="en-US" sz="2667" kern="1200" dirty="0" smtClean="0">
          <a:solidFill>
            <a:schemeClr val="tx1"/>
          </a:solidFill>
          <a:latin typeface="+mn-lt"/>
          <a:ea typeface="+mn-ea"/>
          <a:cs typeface="+mn-cs"/>
        </a:defRPr>
      </a:lvl4pPr>
      <a:lvl5pPr marL="1439964" indent="-287993" algn="l" defTabSz="914377" rtl="0" eaLnBrk="1" latinLnBrk="0" hangingPunct="1">
        <a:lnSpc>
          <a:spcPct val="90000"/>
        </a:lnSpc>
        <a:spcBef>
          <a:spcPts val="400"/>
        </a:spcBef>
        <a:buClr>
          <a:schemeClr val="accent1"/>
        </a:buClr>
        <a:buSzPct val="120000"/>
        <a:buFont typeface="Corbel" panose="020B0503020204020204" pitchFamily="34" charset="0"/>
        <a:buChar char="–"/>
        <a:defRPr sz="26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36">
          <p15:clr>
            <a:srgbClr val="F26B43"/>
          </p15:clr>
        </p15:guide>
        <p15:guide id="2" pos="5624">
          <p15:clr>
            <a:srgbClr val="F26B43"/>
          </p15:clr>
        </p15:guide>
        <p15:guide id="3" orient="horz" pos="2981">
          <p15:clr>
            <a:srgbClr val="F26B43"/>
          </p15:clr>
        </p15:guide>
        <p15:guide id="4" orient="horz" pos="3072">
          <p15:clr>
            <a:srgbClr val="F26B43"/>
          </p15:clr>
        </p15:guide>
        <p15:guide id="5" orient="horz" pos="1688">
          <p15:clr>
            <a:srgbClr val="F26B43"/>
          </p15:clr>
        </p15:guide>
        <p15:guide id="6" orient="horz" pos="554">
          <p15:clr>
            <a:srgbClr val="F26B43"/>
          </p15:clr>
        </p15:guide>
        <p15:guide id="7" pos="589">
          <p15:clr>
            <a:srgbClr val="F26B43"/>
          </p15:clr>
        </p15:guide>
        <p15:guide id="8" pos="2880">
          <p15:clr>
            <a:srgbClr val="F26B43"/>
          </p15:clr>
        </p15:guide>
        <p15:guide id="9" pos="5171">
          <p15:clr>
            <a:srgbClr val="F26B43"/>
          </p15:clr>
        </p15:guide>
        <p15:guide id="10" pos="2721">
          <p15:clr>
            <a:srgbClr val="F26B43"/>
          </p15:clr>
        </p15:guide>
        <p15:guide id="11" pos="3039">
          <p15:clr>
            <a:srgbClr val="F26B43"/>
          </p15:clr>
        </p15:guide>
        <p15:guide id="12" orient="horz" pos="87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5651" y="2832101"/>
            <a:ext cx="8114388" cy="596900"/>
          </a:xfrm>
          <a:prstGeom prst="rect">
            <a:avLst/>
          </a:prstGeom>
        </p:spPr>
        <p:txBody>
          <a:bodyPr vert="horz" lIns="0" tIns="0" rIns="0" bIns="0" rtlCol="0" anchor="t" anchorCtr="0">
            <a:noAutofit/>
          </a:bodyPr>
          <a:lstStyle/>
          <a:p>
            <a:r>
              <a:rPr lang="en-US" noProof="0" smtClean="0"/>
              <a:t>Click to edit Master title style</a:t>
            </a:r>
            <a:endParaRPr lang="en-GB" noProof="0" dirty="0"/>
          </a:p>
        </p:txBody>
      </p:sp>
      <p:sp>
        <p:nvSpPr>
          <p:cNvPr id="4" name="Date Placeholder 3"/>
          <p:cNvSpPr>
            <a:spLocks noGrp="1"/>
          </p:cNvSpPr>
          <p:nvPr>
            <p:ph type="dt" sz="half" idx="2"/>
          </p:nvPr>
        </p:nvSpPr>
        <p:spPr>
          <a:xfrm>
            <a:off x="287868" y="6497037"/>
            <a:ext cx="958851" cy="216000"/>
          </a:xfrm>
          <a:prstGeom prst="rect">
            <a:avLst/>
          </a:prstGeom>
        </p:spPr>
        <p:txBody>
          <a:bodyPr vert="horz" wrap="square" lIns="0" tIns="0" rIns="0" bIns="0" rtlCol="0" anchor="t" anchorCtr="0">
            <a:noAutofit/>
          </a:bodyPr>
          <a:lstStyle>
            <a:lvl1pPr algn="l">
              <a:defRPr sz="1267" b="1">
                <a:solidFill>
                  <a:srgbClr val="9BA7A8"/>
                </a:solidFill>
              </a:defRPr>
            </a:lvl1pPr>
          </a:lstStyle>
          <a:p>
            <a:fld id="{C785B533-0163-47A1-B9EF-C6063EF87AAF}" type="datetime1">
              <a:rPr lang="en-GB" noProof="0" smtClean="0"/>
              <a:t>20/06/2016</a:t>
            </a:fld>
            <a:endParaRPr lang="en-GB" noProof="0" dirty="0"/>
          </a:p>
        </p:txBody>
      </p:sp>
      <p:sp>
        <p:nvSpPr>
          <p:cNvPr id="5" name="Footer Placeholder 4"/>
          <p:cNvSpPr>
            <a:spLocks noGrp="1"/>
          </p:cNvSpPr>
          <p:nvPr>
            <p:ph type="ftr" sz="quarter" idx="3"/>
          </p:nvPr>
        </p:nvSpPr>
        <p:spPr>
          <a:xfrm>
            <a:off x="1246719" y="6497039"/>
            <a:ext cx="9698565" cy="216000"/>
          </a:xfrm>
          <a:prstGeom prst="rect">
            <a:avLst/>
          </a:prstGeom>
        </p:spPr>
        <p:txBody>
          <a:bodyPr vert="horz" wrap="square" lIns="0" tIns="7200" rIns="0" bIns="0" rtlCol="0" anchor="t" anchorCtr="0">
            <a:noAutofit/>
          </a:bodyPr>
          <a:lstStyle>
            <a:lvl1pPr algn="l">
              <a:defRPr sz="1267">
                <a:solidFill>
                  <a:srgbClr val="9BA7A8"/>
                </a:solidFill>
              </a:defRPr>
            </a:lvl1pPr>
          </a:lstStyle>
          <a:p>
            <a:r>
              <a:rPr lang="en-GB" noProof="0" smtClean="0"/>
              <a:t>Title of presentation (Insert &gt; Header &amp; Footer &gt; Slide &gt; Footer &gt; Apply to all)</a:t>
            </a:r>
            <a:endParaRPr lang="en-GB" noProof="0" dirty="0"/>
          </a:p>
        </p:txBody>
      </p:sp>
      <p:sp>
        <p:nvSpPr>
          <p:cNvPr id="6" name="Slide Number Placeholder 5"/>
          <p:cNvSpPr>
            <a:spLocks noGrp="1"/>
          </p:cNvSpPr>
          <p:nvPr>
            <p:ph type="sldNum" sz="quarter" idx="4"/>
          </p:nvPr>
        </p:nvSpPr>
        <p:spPr>
          <a:xfrm>
            <a:off x="10945285" y="6497037"/>
            <a:ext cx="958849" cy="216000"/>
          </a:xfrm>
          <a:prstGeom prst="rect">
            <a:avLst/>
          </a:prstGeom>
        </p:spPr>
        <p:txBody>
          <a:bodyPr vert="horz" wrap="square" lIns="0" tIns="0" rIns="0" bIns="0" rtlCol="0" anchor="t" anchorCtr="0">
            <a:noAutofit/>
          </a:bodyPr>
          <a:lstStyle>
            <a:lvl1pPr algn="r">
              <a:defRPr sz="1267" b="1">
                <a:solidFill>
                  <a:srgbClr val="9BA7A8"/>
                </a:solidFill>
              </a:defRPr>
            </a:lvl1pPr>
          </a:lstStyle>
          <a:p>
            <a:fld id="{BC1903E8-1638-4376-A5CE-0131C1204B53}" type="slidenum">
              <a:rPr lang="en-GB" noProof="0" smtClean="0"/>
              <a:pPr/>
              <a:t>‹#›</a:t>
            </a:fld>
            <a:endParaRPr lang="en-GB" noProof="0" dirty="0"/>
          </a:p>
        </p:txBody>
      </p:sp>
      <p:cxnSp>
        <p:nvCxnSpPr>
          <p:cNvPr id="11" name="Straight Connector 10"/>
          <p:cNvCxnSpPr/>
          <p:nvPr/>
        </p:nvCxnSpPr>
        <p:spPr>
          <a:xfrm>
            <a:off x="288133" y="6497039"/>
            <a:ext cx="1161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9" name="Picture 8" descr="2013_Jisc_Logo_RGB300(26m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000" y="624"/>
            <a:ext cx="1247651" cy="727457"/>
          </a:xfrm>
          <a:prstGeom prst="rect">
            <a:avLst/>
          </a:prstGeom>
        </p:spPr>
      </p:pic>
    </p:spTree>
    <p:extLst>
      <p:ext uri="{BB962C8B-B14F-4D97-AF65-F5344CB8AC3E}">
        <p14:creationId xmlns:p14="http://schemas.microsoft.com/office/powerpoint/2010/main" val="2781278648"/>
      </p:ext>
    </p:extLst>
  </p:cSld>
  <p:clrMap bg1="lt1" tx1="dk1" bg2="lt2" tx2="dk2" accent1="accent1" accent2="accent2" accent3="accent3" accent4="accent4" accent5="accent5" accent6="accent6" hlink="hlink" folHlink="folHlink"/>
  <p:sldLayoutIdLst>
    <p:sldLayoutId id="2147483697" r:id="rId1"/>
    <p:sldLayoutId id="2147483698" r:id="rId2"/>
  </p:sldLayoutIdLst>
  <p:hf hdr="0"/>
  <p:txStyles>
    <p:titleStyle>
      <a:lvl1pPr algn="l" defTabSz="914377" rtl="0" eaLnBrk="1" latinLnBrk="0" hangingPunct="1">
        <a:lnSpc>
          <a:spcPct val="90000"/>
        </a:lnSpc>
        <a:spcBef>
          <a:spcPct val="0"/>
        </a:spcBef>
        <a:buNone/>
        <a:defRPr sz="3733" b="1" kern="1200">
          <a:solidFill>
            <a:srgbClr val="B71A8B"/>
          </a:solidFill>
          <a:latin typeface="+mj-lt"/>
          <a:ea typeface="+mj-ea"/>
          <a:cs typeface="+mj-cs"/>
        </a:defRPr>
      </a:lvl1pPr>
    </p:titleStyle>
    <p:bodyStyle>
      <a:lvl1pPr marL="287993" indent="-287993" algn="l" defTabSz="914377" rtl="0" eaLnBrk="1" latinLnBrk="0" hangingPunct="1">
        <a:lnSpc>
          <a:spcPct val="90000"/>
        </a:lnSpc>
        <a:spcBef>
          <a:spcPts val="1200"/>
        </a:spcBef>
        <a:buClr>
          <a:schemeClr val="accent1"/>
        </a:buClr>
        <a:buSzPct val="120000"/>
        <a:buFont typeface="Corbel" panose="020B0503020204020204" pitchFamily="34" charset="0"/>
        <a:buChar char="»"/>
        <a:defRPr sz="3733" kern="1200">
          <a:solidFill>
            <a:schemeClr val="tx1"/>
          </a:solidFill>
          <a:latin typeface="+mn-lt"/>
          <a:ea typeface="+mn-ea"/>
          <a:cs typeface="+mn-cs"/>
        </a:defRPr>
      </a:lvl1pPr>
      <a:lvl2pPr marL="575986" indent="-287993" algn="l" defTabSz="914377" rtl="0" eaLnBrk="1" latinLnBrk="0" hangingPunct="1">
        <a:lnSpc>
          <a:spcPct val="90000"/>
        </a:lnSpc>
        <a:spcBef>
          <a:spcPts val="1000"/>
        </a:spcBef>
        <a:buClr>
          <a:schemeClr val="accent1"/>
        </a:buClr>
        <a:buSzPct val="120000"/>
        <a:buFont typeface="Corbel" panose="020B0503020204020204" pitchFamily="34" charset="0"/>
        <a:buChar char="›"/>
        <a:defRPr sz="3733" kern="1200">
          <a:solidFill>
            <a:schemeClr val="tx1"/>
          </a:solidFill>
          <a:latin typeface="+mn-lt"/>
          <a:ea typeface="+mn-ea"/>
          <a:cs typeface="+mn-cs"/>
        </a:defRPr>
      </a:lvl2pPr>
      <a:lvl3pPr marL="863978" indent="-287993" algn="l" defTabSz="914377" rtl="0" eaLnBrk="1" latinLnBrk="0" hangingPunct="1">
        <a:lnSpc>
          <a:spcPct val="90000"/>
        </a:lnSpc>
        <a:spcBef>
          <a:spcPts val="400"/>
        </a:spcBef>
        <a:buClr>
          <a:schemeClr val="accent1"/>
        </a:buClr>
        <a:buSzPct val="120000"/>
        <a:buFont typeface="Corbel" panose="020B0503020204020204" pitchFamily="34" charset="0"/>
        <a:buChar char="–"/>
        <a:defRPr sz="3200" kern="1200">
          <a:solidFill>
            <a:schemeClr val="tx1"/>
          </a:solidFill>
          <a:latin typeface="+mn-lt"/>
          <a:ea typeface="+mn-ea"/>
          <a:cs typeface="+mn-cs"/>
        </a:defRPr>
      </a:lvl3pPr>
      <a:lvl4pPr marL="1151971" indent="-287993" algn="l" defTabSz="914377" rtl="0" eaLnBrk="1" latinLnBrk="0" hangingPunct="1">
        <a:lnSpc>
          <a:spcPct val="90000"/>
        </a:lnSpc>
        <a:spcBef>
          <a:spcPts val="400"/>
        </a:spcBef>
        <a:buClr>
          <a:schemeClr val="accent1"/>
        </a:buClr>
        <a:buSzPct val="120000"/>
        <a:buFont typeface="Corbel" panose="020B0503020204020204" pitchFamily="34" charset="0"/>
        <a:buChar char="–"/>
        <a:defRPr lang="en-US" sz="3200" kern="1200" dirty="0" smtClean="0">
          <a:solidFill>
            <a:schemeClr val="tx1"/>
          </a:solidFill>
          <a:latin typeface="+mn-lt"/>
          <a:ea typeface="+mn-ea"/>
          <a:cs typeface="+mn-cs"/>
        </a:defRPr>
      </a:lvl4pPr>
      <a:lvl5pPr marL="1439964" indent="-287993" algn="l" defTabSz="914377" rtl="0" eaLnBrk="1" latinLnBrk="0" hangingPunct="1">
        <a:lnSpc>
          <a:spcPct val="90000"/>
        </a:lnSpc>
        <a:spcBef>
          <a:spcPts val="400"/>
        </a:spcBef>
        <a:buClr>
          <a:schemeClr val="accent1"/>
        </a:buClr>
        <a:buSzPct val="120000"/>
        <a:buFont typeface="Corbel" panose="020B0503020204020204" pitchFamily="34" charset="0"/>
        <a:buChar char="–"/>
        <a:defRPr sz="3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36">
          <p15:clr>
            <a:srgbClr val="F26B43"/>
          </p15:clr>
        </p15:guide>
        <p15:guide id="2" pos="5624">
          <p15:clr>
            <a:srgbClr val="F26B43"/>
          </p15:clr>
        </p15:guide>
        <p15:guide id="3" orient="horz" pos="2981">
          <p15:clr>
            <a:srgbClr val="F26B43"/>
          </p15:clr>
        </p15:guide>
        <p15:guide id="4" orient="horz" pos="3072">
          <p15:clr>
            <a:srgbClr val="F26B43"/>
          </p15:clr>
        </p15:guide>
        <p15:guide id="5" orient="horz" pos="1620">
          <p15:clr>
            <a:srgbClr val="F26B43"/>
          </p15:clr>
        </p15:guide>
        <p15:guide id="6" pos="725">
          <p15:clr>
            <a:srgbClr val="F26B43"/>
          </p15:clr>
        </p15:guide>
        <p15:guide id="7" pos="2880">
          <p15:clr>
            <a:srgbClr val="F26B43"/>
          </p15:clr>
        </p15:guide>
        <p15:guide id="8" pos="5035">
          <p15:clr>
            <a:srgbClr val="F26B43"/>
          </p15:clr>
        </p15:guide>
        <p15:guide id="9" pos="2721">
          <p15:clr>
            <a:srgbClr val="F26B43"/>
          </p15:clr>
        </p15:guide>
        <p15:guide id="10" pos="3039">
          <p15:clr>
            <a:srgbClr val="F26B43"/>
          </p15:clr>
        </p15:guide>
        <p15:guide id="11" orient="horz" pos="55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95701" y="-3174"/>
            <a:ext cx="8208433" cy="596900"/>
          </a:xfrm>
          <a:prstGeom prst="rect">
            <a:avLst/>
          </a:prstGeom>
        </p:spPr>
        <p:txBody>
          <a:bodyPr vert="horz" lIns="0" tIns="0" rIns="0" bIns="0" rtlCol="0" anchor="b" anchorCtr="0">
            <a:noAutofit/>
          </a:bodyPr>
          <a:lstStyle/>
          <a:p>
            <a:r>
              <a:rPr lang="en-US" noProof="0" smtClean="0"/>
              <a:t>Click to edit Master title style</a:t>
            </a:r>
            <a:endParaRPr lang="en-GB" noProof="0" dirty="0"/>
          </a:p>
        </p:txBody>
      </p:sp>
    </p:spTree>
    <p:extLst>
      <p:ext uri="{BB962C8B-B14F-4D97-AF65-F5344CB8AC3E}">
        <p14:creationId xmlns:p14="http://schemas.microsoft.com/office/powerpoint/2010/main" val="110854573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Lst>
  <p:hf hdr="0"/>
  <p:txStyles>
    <p:titleStyle>
      <a:lvl1pPr algn="r" defTabSz="914377" rtl="0" eaLnBrk="1" latinLnBrk="0" hangingPunct="1">
        <a:lnSpc>
          <a:spcPct val="90000"/>
        </a:lnSpc>
        <a:spcBef>
          <a:spcPct val="0"/>
        </a:spcBef>
        <a:buNone/>
        <a:defRPr sz="3733" b="1" kern="1200">
          <a:solidFill>
            <a:schemeClr val="bg1"/>
          </a:solidFill>
          <a:latin typeface="+mj-lt"/>
          <a:ea typeface="+mj-ea"/>
          <a:cs typeface="+mj-cs"/>
        </a:defRPr>
      </a:lvl1pPr>
    </p:titleStyle>
    <p:bodyStyle>
      <a:lvl1pPr marL="287993" indent="-287993" algn="l" defTabSz="914377" rtl="0" eaLnBrk="1" latinLnBrk="0" hangingPunct="1">
        <a:lnSpc>
          <a:spcPct val="90000"/>
        </a:lnSpc>
        <a:spcBef>
          <a:spcPts val="1200"/>
        </a:spcBef>
        <a:buClr>
          <a:schemeClr val="accent1"/>
        </a:buClr>
        <a:buSzPct val="120000"/>
        <a:buFont typeface="Corbel" panose="020B0503020204020204" pitchFamily="34" charset="0"/>
        <a:buChar char="»"/>
        <a:defRPr sz="3733" kern="1200" baseline="0">
          <a:solidFill>
            <a:schemeClr val="tx1"/>
          </a:solidFill>
          <a:latin typeface="+mn-lt"/>
          <a:ea typeface="+mn-ea"/>
          <a:cs typeface="+mn-cs"/>
        </a:defRPr>
      </a:lvl1pPr>
      <a:lvl2pPr marL="575986" indent="-287993" algn="l" defTabSz="914377" rtl="0" eaLnBrk="1" latinLnBrk="0" hangingPunct="1">
        <a:lnSpc>
          <a:spcPct val="90000"/>
        </a:lnSpc>
        <a:spcBef>
          <a:spcPts val="1000"/>
        </a:spcBef>
        <a:buClr>
          <a:schemeClr val="accent1"/>
        </a:buClr>
        <a:buSzPct val="120000"/>
        <a:buFont typeface="Corbel" panose="020B0503020204020204" pitchFamily="34" charset="0"/>
        <a:buChar char="›"/>
        <a:defRPr sz="3733" kern="1200">
          <a:solidFill>
            <a:schemeClr val="tx1"/>
          </a:solidFill>
          <a:latin typeface="+mn-lt"/>
          <a:ea typeface="+mn-ea"/>
          <a:cs typeface="+mn-cs"/>
        </a:defRPr>
      </a:lvl2pPr>
      <a:lvl3pPr marL="863978" indent="-287993" algn="l" defTabSz="914377" rtl="0" eaLnBrk="1" latinLnBrk="0" hangingPunct="1">
        <a:lnSpc>
          <a:spcPct val="90000"/>
        </a:lnSpc>
        <a:spcBef>
          <a:spcPts val="400"/>
        </a:spcBef>
        <a:buClr>
          <a:schemeClr val="accent1"/>
        </a:buClr>
        <a:buSzPct val="120000"/>
        <a:buFont typeface="Corbel" panose="020B0503020204020204" pitchFamily="34" charset="0"/>
        <a:buChar char="–"/>
        <a:defRPr sz="3200" kern="1200">
          <a:solidFill>
            <a:schemeClr val="tx1"/>
          </a:solidFill>
          <a:latin typeface="+mn-lt"/>
          <a:ea typeface="+mn-ea"/>
          <a:cs typeface="+mn-cs"/>
        </a:defRPr>
      </a:lvl3pPr>
      <a:lvl4pPr marL="1151971" indent="-287993" algn="l" defTabSz="914377" rtl="0" eaLnBrk="1" latinLnBrk="0" hangingPunct="1">
        <a:lnSpc>
          <a:spcPct val="90000"/>
        </a:lnSpc>
        <a:spcBef>
          <a:spcPts val="400"/>
        </a:spcBef>
        <a:buClr>
          <a:schemeClr val="accent1"/>
        </a:buClr>
        <a:buSzPct val="120000"/>
        <a:buFont typeface="Corbel" panose="020B0503020204020204" pitchFamily="34" charset="0"/>
        <a:buChar char="–"/>
        <a:defRPr lang="en-US" sz="3200" kern="1200" dirty="0" smtClean="0">
          <a:solidFill>
            <a:schemeClr val="tx1"/>
          </a:solidFill>
          <a:latin typeface="+mn-lt"/>
          <a:ea typeface="+mn-ea"/>
          <a:cs typeface="+mn-cs"/>
        </a:defRPr>
      </a:lvl4pPr>
      <a:lvl5pPr marL="1439964" indent="-287993" algn="l" defTabSz="914377" rtl="0" eaLnBrk="1" latinLnBrk="0" hangingPunct="1">
        <a:lnSpc>
          <a:spcPct val="90000"/>
        </a:lnSpc>
        <a:spcBef>
          <a:spcPts val="400"/>
        </a:spcBef>
        <a:buClr>
          <a:schemeClr val="accent1"/>
        </a:buClr>
        <a:buSzPct val="120000"/>
        <a:buFont typeface="Corbel" panose="020B0503020204020204" pitchFamily="34" charset="0"/>
        <a:buChar char="–"/>
        <a:defRPr sz="3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36">
          <p15:clr>
            <a:srgbClr val="F26B43"/>
          </p15:clr>
        </p15:guide>
        <p15:guide id="2" pos="5624">
          <p15:clr>
            <a:srgbClr val="F26B43"/>
          </p15:clr>
        </p15:guide>
        <p15:guide id="3" orient="horz" pos="2981">
          <p15:clr>
            <a:srgbClr val="F26B43"/>
          </p15:clr>
        </p15:guide>
        <p15:guide id="4" orient="horz" pos="3072">
          <p15:clr>
            <a:srgbClr val="F26B43"/>
          </p15:clr>
        </p15:guide>
        <p15:guide id="5" orient="horz" pos="1688">
          <p15:clr>
            <a:srgbClr val="F26B43"/>
          </p15:clr>
        </p15:guide>
        <p15:guide id="6" orient="horz" pos="554">
          <p15:clr>
            <a:srgbClr val="F26B43"/>
          </p15:clr>
        </p15:guide>
        <p15:guide id="7" pos="589">
          <p15:clr>
            <a:srgbClr val="F26B43"/>
          </p15:clr>
        </p15:guide>
        <p15:guide id="8" pos="2880">
          <p15:clr>
            <a:srgbClr val="F26B43"/>
          </p15:clr>
        </p15:guide>
        <p15:guide id="9" pos="5171">
          <p15:clr>
            <a:srgbClr val="F26B43"/>
          </p15:clr>
        </p15:guide>
        <p15:guide id="10" pos="2721">
          <p15:clr>
            <a:srgbClr val="F26B43"/>
          </p15:clr>
        </p15:guide>
        <p15:guide id="11" pos="3039">
          <p15:clr>
            <a:srgbClr val="F26B43"/>
          </p15:clr>
        </p15:guide>
        <p15:guide id="12" orient="horz" pos="87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89746" y="-3174"/>
            <a:ext cx="8114388" cy="596900"/>
          </a:xfrm>
          <a:prstGeom prst="rect">
            <a:avLst/>
          </a:prstGeom>
        </p:spPr>
        <p:txBody>
          <a:bodyPr vert="horz" lIns="0" tIns="0" rIns="0" bIns="0" rtlCol="0" anchor="b" anchorCtr="0">
            <a:noAutofit/>
          </a:bodyPr>
          <a:lstStyle/>
          <a:p>
            <a:endParaRPr lang="en-GB" noProof="0" dirty="0"/>
          </a:p>
        </p:txBody>
      </p:sp>
      <p:sp>
        <p:nvSpPr>
          <p:cNvPr id="4" name="Date Placeholder 3"/>
          <p:cNvSpPr>
            <a:spLocks noGrp="1"/>
          </p:cNvSpPr>
          <p:nvPr>
            <p:ph type="dt" sz="half" idx="2"/>
          </p:nvPr>
        </p:nvSpPr>
        <p:spPr>
          <a:xfrm>
            <a:off x="287868" y="6497037"/>
            <a:ext cx="958851" cy="216000"/>
          </a:xfrm>
          <a:prstGeom prst="rect">
            <a:avLst/>
          </a:prstGeom>
        </p:spPr>
        <p:txBody>
          <a:bodyPr vert="horz" wrap="square" lIns="0" tIns="0" rIns="0" bIns="0" rtlCol="0" anchor="t" anchorCtr="0">
            <a:noAutofit/>
          </a:bodyPr>
          <a:lstStyle>
            <a:lvl1pPr algn="l">
              <a:defRPr sz="1267" b="1">
                <a:solidFill>
                  <a:srgbClr val="9BA7A8"/>
                </a:solidFill>
              </a:defRPr>
            </a:lvl1pPr>
          </a:lstStyle>
          <a:p>
            <a:fld id="{0F2B1574-A7C7-42A1-BCBD-D28CABB9A57C}" type="datetime1">
              <a:rPr lang="en-GB" noProof="0" smtClean="0"/>
              <a:t>20/06/2016</a:t>
            </a:fld>
            <a:endParaRPr lang="en-GB" noProof="0" dirty="0"/>
          </a:p>
        </p:txBody>
      </p:sp>
      <p:sp>
        <p:nvSpPr>
          <p:cNvPr id="5" name="Footer Placeholder 4"/>
          <p:cNvSpPr>
            <a:spLocks noGrp="1"/>
          </p:cNvSpPr>
          <p:nvPr>
            <p:ph type="ftr" sz="quarter" idx="3"/>
          </p:nvPr>
        </p:nvSpPr>
        <p:spPr>
          <a:xfrm>
            <a:off x="1246719" y="6497039"/>
            <a:ext cx="9698565" cy="216000"/>
          </a:xfrm>
          <a:prstGeom prst="rect">
            <a:avLst/>
          </a:prstGeom>
        </p:spPr>
        <p:txBody>
          <a:bodyPr vert="horz" wrap="square" lIns="0" tIns="7200" rIns="0" bIns="0" rtlCol="0" anchor="t" anchorCtr="0">
            <a:noAutofit/>
          </a:bodyPr>
          <a:lstStyle>
            <a:lvl1pPr algn="l">
              <a:defRPr sz="1267">
                <a:solidFill>
                  <a:srgbClr val="9BA7A8"/>
                </a:solidFill>
              </a:defRPr>
            </a:lvl1pPr>
          </a:lstStyle>
          <a:p>
            <a:r>
              <a:rPr lang="en-GB" noProof="0" smtClean="0"/>
              <a:t>Title of presentation (Insert &gt; Header &amp; Footer &gt; Slide &gt; Footer &gt; Apply to all)</a:t>
            </a:r>
            <a:endParaRPr lang="en-GB" noProof="0" dirty="0"/>
          </a:p>
        </p:txBody>
      </p:sp>
      <p:sp>
        <p:nvSpPr>
          <p:cNvPr id="6" name="Slide Number Placeholder 5"/>
          <p:cNvSpPr>
            <a:spLocks noGrp="1"/>
          </p:cNvSpPr>
          <p:nvPr>
            <p:ph type="sldNum" sz="quarter" idx="4"/>
          </p:nvPr>
        </p:nvSpPr>
        <p:spPr>
          <a:xfrm>
            <a:off x="10945285" y="6497037"/>
            <a:ext cx="958849" cy="216000"/>
          </a:xfrm>
          <a:prstGeom prst="rect">
            <a:avLst/>
          </a:prstGeom>
        </p:spPr>
        <p:txBody>
          <a:bodyPr vert="horz" wrap="square" lIns="0" tIns="0" rIns="0" bIns="0" rtlCol="0" anchor="t" anchorCtr="0">
            <a:noAutofit/>
          </a:bodyPr>
          <a:lstStyle>
            <a:lvl1pPr algn="r">
              <a:defRPr sz="1267" b="1">
                <a:solidFill>
                  <a:srgbClr val="9BA7A8"/>
                </a:solidFill>
              </a:defRPr>
            </a:lvl1pPr>
          </a:lstStyle>
          <a:p>
            <a:fld id="{BC1903E8-1638-4376-A5CE-0131C1204B53}" type="slidenum">
              <a:rPr lang="en-GB" noProof="0" smtClean="0"/>
              <a:pPr/>
              <a:t>‹#›</a:t>
            </a:fld>
            <a:endParaRPr lang="en-GB" noProof="0" dirty="0"/>
          </a:p>
        </p:txBody>
      </p:sp>
      <p:pic>
        <p:nvPicPr>
          <p:cNvPr id="7" name="Picture 6" descr="2013_Jisc_Logo_RGB300(19.5m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868" y="0"/>
            <a:ext cx="958851" cy="558635"/>
          </a:xfrm>
          <a:prstGeom prst="rect">
            <a:avLst/>
          </a:prstGeom>
        </p:spPr>
      </p:pic>
      <p:cxnSp>
        <p:nvCxnSpPr>
          <p:cNvPr id="10" name="Straight Connector 9"/>
          <p:cNvCxnSpPr/>
          <p:nvPr/>
        </p:nvCxnSpPr>
        <p:spPr>
          <a:xfrm>
            <a:off x="287867" y="692151"/>
            <a:ext cx="11616267"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11" name="Straight Connector 10"/>
          <p:cNvCxnSpPr/>
          <p:nvPr/>
        </p:nvCxnSpPr>
        <p:spPr>
          <a:xfrm>
            <a:off x="288133" y="6497039"/>
            <a:ext cx="1161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
        <p:nvSpPr>
          <p:cNvPr id="14" name="Oval 13"/>
          <p:cNvSpPr/>
          <p:nvPr/>
        </p:nvSpPr>
        <p:spPr>
          <a:xfrm>
            <a:off x="1205729" y="4640707"/>
            <a:ext cx="1584000" cy="1584000"/>
          </a:xfrm>
          <a:prstGeom prst="ellipse">
            <a:avLst/>
          </a:prstGeom>
          <a:solidFill>
            <a:srgbClr val="9F3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FFFFFF"/>
                </a:solidFill>
                <a:effectLst/>
                <a:uLnTx/>
                <a:uFillTx/>
                <a:latin typeface="+mn-lt"/>
                <a:ea typeface="+mn-ea"/>
                <a:cs typeface="+mn-cs"/>
              </a:rPr>
              <a:t>Jisc Dark Orange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FFFFFF"/>
                </a:solidFill>
                <a:effectLst/>
                <a:uLnTx/>
                <a:uFillTx/>
                <a:latin typeface="+mn-lt"/>
                <a:ea typeface="+mn-ea"/>
                <a:cs typeface="+mn-cs"/>
              </a:rPr>
              <a:t>R:159</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FFFFFF"/>
                </a:solidFill>
                <a:effectLst/>
                <a:uLnTx/>
                <a:uFillTx/>
                <a:latin typeface="+mn-lt"/>
                <a:ea typeface="+mn-ea"/>
                <a:cs typeface="+mn-cs"/>
              </a:rPr>
              <a:t>G:53</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FFFFFF"/>
                </a:solidFill>
                <a:effectLst/>
                <a:uLnTx/>
                <a:uFillTx/>
                <a:latin typeface="+mn-lt"/>
                <a:ea typeface="+mn-ea"/>
                <a:cs typeface="+mn-cs"/>
              </a:rPr>
              <a:t>B:21</a:t>
            </a:r>
          </a:p>
        </p:txBody>
      </p:sp>
      <p:sp>
        <p:nvSpPr>
          <p:cNvPr id="17" name="Oval 16"/>
          <p:cNvSpPr/>
          <p:nvPr/>
        </p:nvSpPr>
        <p:spPr>
          <a:xfrm>
            <a:off x="1013729" y="964483"/>
            <a:ext cx="1968000" cy="1968000"/>
          </a:xfrm>
          <a:prstGeom prst="ellipse">
            <a:avLst/>
          </a:prstGeom>
          <a:solidFill>
            <a:srgbClr val="E85E12"/>
          </a:solidFill>
          <a:ln>
            <a:noFill/>
          </a:ln>
        </p:spPr>
        <p:style>
          <a:lnRef idx="2">
            <a:schemeClr val="accent1">
              <a:shade val="50000"/>
            </a:schemeClr>
          </a:lnRef>
          <a:fillRef idx="1">
            <a:schemeClr val="accent1"/>
          </a:fillRef>
          <a:effectRef idx="0">
            <a:schemeClr val="accent1"/>
          </a:effectRef>
          <a:fontRef idx="minor">
            <a:schemeClr val="lt1"/>
          </a:fontRef>
        </p:style>
        <p:txBody>
          <a:bodyPr lIns="240000"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rgbClr val="FFFFFF"/>
                </a:solidFill>
                <a:effectLst/>
                <a:uLnTx/>
                <a:uFillTx/>
                <a:latin typeface="+mn-lt"/>
                <a:ea typeface="+mn-ea"/>
                <a:cs typeface="+mn-cs"/>
              </a:rPr>
              <a:t>Jisc Orange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rgbClr val="FFFFFF"/>
                </a:solidFill>
                <a:effectLst/>
                <a:uLnTx/>
                <a:uFillTx/>
                <a:latin typeface="+mn-lt"/>
                <a:ea typeface="+mn-ea"/>
                <a:cs typeface="+mn-cs"/>
              </a:rPr>
              <a:t>R:232</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rgbClr val="FFFFFF"/>
                </a:solidFill>
                <a:effectLst/>
                <a:uLnTx/>
                <a:uFillTx/>
                <a:latin typeface="+mn-lt"/>
                <a:ea typeface="+mn-ea"/>
                <a:cs typeface="+mn-cs"/>
              </a:rPr>
              <a:t>G:94</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rgbClr val="FFFFFF"/>
                </a:solidFill>
                <a:effectLst/>
                <a:uLnTx/>
                <a:uFillTx/>
                <a:latin typeface="+mn-lt"/>
                <a:ea typeface="+mn-ea"/>
                <a:cs typeface="+mn-cs"/>
              </a:rPr>
              <a:t>B:18</a:t>
            </a:r>
          </a:p>
        </p:txBody>
      </p:sp>
      <p:sp>
        <p:nvSpPr>
          <p:cNvPr id="26" name="Oval 25"/>
          <p:cNvSpPr>
            <a:spLocks noChangeAspect="1"/>
          </p:cNvSpPr>
          <p:nvPr/>
        </p:nvSpPr>
        <p:spPr>
          <a:xfrm>
            <a:off x="8666471" y="4640707"/>
            <a:ext cx="1584000" cy="1584000"/>
          </a:xfrm>
          <a:prstGeom prst="ellipse">
            <a:avLst/>
          </a:prstGeom>
          <a:solidFill>
            <a:schemeClr val="bg1"/>
          </a:solidFill>
          <a:ln>
            <a:solidFill>
              <a:srgbClr val="2C3841"/>
            </a:solidFill>
          </a:ln>
        </p:spPr>
        <p:style>
          <a:lnRef idx="2">
            <a:schemeClr val="accent1">
              <a:shade val="50000"/>
            </a:schemeClr>
          </a:lnRef>
          <a:fillRef idx="1">
            <a:schemeClr val="accent1"/>
          </a:fillRef>
          <a:effectRef idx="0">
            <a:schemeClr val="accent1"/>
          </a:effectRef>
          <a:fontRef idx="minor">
            <a:schemeClr val="lt1"/>
          </a:fontRef>
        </p:style>
        <p:txBody>
          <a:bodyPr lIns="240000"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2C3841"/>
                </a:solidFill>
                <a:effectLst/>
                <a:uLnTx/>
                <a:uFillTx/>
                <a:latin typeface="+mn-lt"/>
                <a:ea typeface="+mn-ea"/>
                <a:cs typeface="+mn-cs"/>
              </a:rPr>
              <a:t>Jisc Text Grey</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2C3841"/>
                </a:solidFill>
                <a:effectLst/>
                <a:uLnTx/>
                <a:uFillTx/>
                <a:latin typeface="+mn-lt"/>
                <a:ea typeface="+mn-ea"/>
                <a:cs typeface="+mn-cs"/>
              </a:rPr>
              <a:t>R:202</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2C3841"/>
                </a:solidFill>
                <a:effectLst/>
                <a:uLnTx/>
                <a:uFillTx/>
                <a:latin typeface="+mn-lt"/>
                <a:ea typeface="+mn-ea"/>
                <a:cs typeface="+mn-cs"/>
              </a:rPr>
              <a:t>G:220</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2C3841"/>
                </a:solidFill>
                <a:effectLst/>
                <a:uLnTx/>
                <a:uFillTx/>
                <a:latin typeface="+mn-lt"/>
                <a:ea typeface="+mn-ea"/>
                <a:cs typeface="+mn-cs"/>
              </a:rPr>
              <a:t>B:240</a:t>
            </a:r>
          </a:p>
        </p:txBody>
      </p:sp>
      <p:grpSp>
        <p:nvGrpSpPr>
          <p:cNvPr id="37" name="Group 36"/>
          <p:cNvGrpSpPr/>
          <p:nvPr/>
        </p:nvGrpSpPr>
        <p:grpSpPr>
          <a:xfrm>
            <a:off x="3717972" y="2910163"/>
            <a:ext cx="8186161" cy="1584000"/>
            <a:chOff x="2788478" y="1871025"/>
            <a:chExt cx="6139621" cy="1188000"/>
          </a:xfrm>
        </p:grpSpPr>
        <p:sp>
          <p:nvSpPr>
            <p:cNvPr id="9" name="Oval 8"/>
            <p:cNvSpPr>
              <a:spLocks noChangeAspect="1"/>
            </p:cNvSpPr>
            <p:nvPr userDrawn="1"/>
          </p:nvSpPr>
          <p:spPr>
            <a:xfrm>
              <a:off x="5264288" y="1871025"/>
              <a:ext cx="1188000" cy="1188000"/>
            </a:xfrm>
            <a:prstGeom prst="ellipse">
              <a:avLst/>
            </a:prstGeom>
            <a:solidFill>
              <a:srgbClr val="458557"/>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400" dirty="0" smtClean="0">
                  <a:solidFill>
                    <a:schemeClr val="bg1"/>
                  </a:solidFill>
                </a:rPr>
                <a:t>Jisc Green</a:t>
              </a:r>
            </a:p>
            <a:p>
              <a:pPr algn="l"/>
              <a:r>
                <a:rPr lang="en-GB" sz="1400" dirty="0" smtClean="0">
                  <a:solidFill>
                    <a:schemeClr val="bg1"/>
                  </a:solidFill>
                </a:rPr>
                <a:t>R:69</a:t>
              </a:r>
            </a:p>
            <a:p>
              <a:pPr algn="l"/>
              <a:r>
                <a:rPr lang="en-GB" sz="1400" dirty="0" smtClean="0">
                  <a:solidFill>
                    <a:schemeClr val="bg1"/>
                  </a:solidFill>
                </a:rPr>
                <a:t>G:133</a:t>
              </a:r>
            </a:p>
            <a:p>
              <a:pPr algn="l"/>
              <a:r>
                <a:rPr lang="en-GB" sz="1400" dirty="0" smtClean="0">
                  <a:solidFill>
                    <a:schemeClr val="bg1"/>
                  </a:solidFill>
                </a:rPr>
                <a:t>B:37</a:t>
              </a:r>
            </a:p>
          </p:txBody>
        </p:sp>
        <p:sp>
          <p:nvSpPr>
            <p:cNvPr id="23" name="Oval 22"/>
            <p:cNvSpPr>
              <a:spLocks noChangeAspect="1"/>
            </p:cNvSpPr>
            <p:nvPr userDrawn="1"/>
          </p:nvSpPr>
          <p:spPr>
            <a:xfrm>
              <a:off x="7740099" y="1871025"/>
              <a:ext cx="1188000" cy="1188000"/>
            </a:xfrm>
            <a:prstGeom prst="ellipse">
              <a:avLst/>
            </a:prstGeom>
            <a:solidFill>
              <a:srgbClr val="55248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400" dirty="0" smtClean="0">
                  <a:solidFill>
                    <a:schemeClr val="bg1"/>
                  </a:solidFill>
                </a:rPr>
                <a:t>Jisc</a:t>
              </a:r>
              <a:r>
                <a:rPr lang="en-GB" sz="1400" baseline="0" dirty="0" smtClean="0">
                  <a:solidFill>
                    <a:schemeClr val="bg1"/>
                  </a:solidFill>
                </a:rPr>
                <a:t> Purple</a:t>
              </a:r>
              <a:endParaRPr lang="en-GB" sz="1400" dirty="0" smtClean="0">
                <a:solidFill>
                  <a:schemeClr val="bg1"/>
                </a:solidFill>
              </a:endParaRPr>
            </a:p>
            <a:p>
              <a:pPr algn="l"/>
              <a:r>
                <a:rPr lang="en-GB" sz="1400" dirty="0" smtClean="0">
                  <a:solidFill>
                    <a:schemeClr val="bg1"/>
                  </a:solidFill>
                </a:rPr>
                <a:t>R:85</a:t>
              </a:r>
            </a:p>
            <a:p>
              <a:pPr algn="l"/>
              <a:r>
                <a:rPr lang="en-GB" sz="1400" dirty="0" smtClean="0">
                  <a:solidFill>
                    <a:schemeClr val="bg1"/>
                  </a:solidFill>
                </a:rPr>
                <a:t>G:36</a:t>
              </a:r>
            </a:p>
            <a:p>
              <a:pPr algn="l"/>
              <a:r>
                <a:rPr lang="en-GB" sz="1400" dirty="0" smtClean="0">
                  <a:solidFill>
                    <a:schemeClr val="bg1"/>
                  </a:solidFill>
                </a:rPr>
                <a:t>B:129</a:t>
              </a:r>
            </a:p>
          </p:txBody>
        </p:sp>
        <p:sp>
          <p:nvSpPr>
            <p:cNvPr id="24" name="Oval 23"/>
            <p:cNvSpPr>
              <a:spLocks noChangeAspect="1"/>
            </p:cNvSpPr>
            <p:nvPr userDrawn="1"/>
          </p:nvSpPr>
          <p:spPr>
            <a:xfrm>
              <a:off x="6502193" y="1871025"/>
              <a:ext cx="1188000" cy="1188000"/>
            </a:xfrm>
            <a:prstGeom prst="ellipse">
              <a:avLst/>
            </a:prstGeom>
            <a:solidFill>
              <a:srgbClr val="00557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400" dirty="0" smtClean="0">
                  <a:solidFill>
                    <a:schemeClr val="bg1"/>
                  </a:solidFill>
                </a:rPr>
                <a:t>Jisc Indigo</a:t>
              </a:r>
            </a:p>
            <a:p>
              <a:pPr algn="l"/>
              <a:r>
                <a:rPr lang="en-GB" sz="1400" dirty="0" smtClean="0">
                  <a:solidFill>
                    <a:schemeClr val="bg1"/>
                  </a:solidFill>
                </a:rPr>
                <a:t>R:0</a:t>
              </a:r>
            </a:p>
            <a:p>
              <a:pPr algn="l"/>
              <a:r>
                <a:rPr lang="en-GB" sz="1400" dirty="0" smtClean="0">
                  <a:solidFill>
                    <a:schemeClr val="bg1"/>
                  </a:solidFill>
                </a:rPr>
                <a:t>G:85</a:t>
              </a:r>
            </a:p>
            <a:p>
              <a:pPr algn="l"/>
              <a:r>
                <a:rPr lang="en-GB" sz="1400" dirty="0" smtClean="0">
                  <a:solidFill>
                    <a:schemeClr val="bg1"/>
                  </a:solidFill>
                </a:rPr>
                <a:t>B:127</a:t>
              </a:r>
            </a:p>
          </p:txBody>
        </p:sp>
        <p:sp>
          <p:nvSpPr>
            <p:cNvPr id="13" name="Oval 12"/>
            <p:cNvSpPr>
              <a:spLocks noChangeAspect="1"/>
            </p:cNvSpPr>
            <p:nvPr userDrawn="1"/>
          </p:nvSpPr>
          <p:spPr>
            <a:xfrm>
              <a:off x="2788478" y="1871025"/>
              <a:ext cx="1188000" cy="1188000"/>
            </a:xfrm>
            <a:prstGeom prst="ellipse">
              <a:avLst/>
            </a:prstGeom>
            <a:solidFill>
              <a:srgbClr val="82003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400" dirty="0" smtClean="0">
                  <a:solidFill>
                    <a:schemeClr val="bg1"/>
                  </a:solidFill>
                </a:rPr>
                <a:t>Jisc Maroon</a:t>
              </a:r>
            </a:p>
            <a:p>
              <a:pPr algn="l"/>
              <a:r>
                <a:rPr lang="en-GB" sz="1400" dirty="0" smtClean="0">
                  <a:solidFill>
                    <a:schemeClr val="bg1"/>
                  </a:solidFill>
                </a:rPr>
                <a:t>R:130</a:t>
              </a:r>
            </a:p>
            <a:p>
              <a:pPr algn="l"/>
              <a:r>
                <a:rPr lang="en-GB" sz="1400" dirty="0" smtClean="0">
                  <a:solidFill>
                    <a:schemeClr val="bg1"/>
                  </a:solidFill>
                </a:rPr>
                <a:t>G:0</a:t>
              </a:r>
            </a:p>
            <a:p>
              <a:pPr algn="l"/>
              <a:r>
                <a:rPr lang="en-GB" sz="1400" dirty="0" smtClean="0">
                  <a:solidFill>
                    <a:schemeClr val="bg1"/>
                  </a:solidFill>
                </a:rPr>
                <a:t>B:54</a:t>
              </a:r>
            </a:p>
          </p:txBody>
        </p:sp>
        <p:sp>
          <p:nvSpPr>
            <p:cNvPr id="12" name="Oval 11"/>
            <p:cNvSpPr>
              <a:spLocks noChangeAspect="1"/>
            </p:cNvSpPr>
            <p:nvPr userDrawn="1"/>
          </p:nvSpPr>
          <p:spPr>
            <a:xfrm>
              <a:off x="4026383" y="1871025"/>
              <a:ext cx="1188000" cy="1188000"/>
            </a:xfrm>
            <a:prstGeom prst="ellipse">
              <a:avLst/>
            </a:prstGeom>
            <a:solidFill>
              <a:srgbClr val="8A73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400" dirty="0" smtClean="0">
                  <a:solidFill>
                    <a:schemeClr val="bg1"/>
                  </a:solidFill>
                </a:rPr>
                <a:t>Jisc Olive</a:t>
              </a:r>
            </a:p>
            <a:p>
              <a:pPr algn="l"/>
              <a:r>
                <a:rPr lang="en-GB" sz="1400" dirty="0" smtClean="0">
                  <a:solidFill>
                    <a:schemeClr val="bg1"/>
                  </a:solidFill>
                </a:rPr>
                <a:t>R:138</a:t>
              </a:r>
            </a:p>
            <a:p>
              <a:pPr algn="l"/>
              <a:r>
                <a:rPr lang="en-GB" sz="1400" dirty="0" smtClean="0">
                  <a:solidFill>
                    <a:schemeClr val="bg1"/>
                  </a:solidFill>
                </a:rPr>
                <a:t>G:115</a:t>
              </a:r>
            </a:p>
            <a:p>
              <a:pPr algn="l"/>
              <a:r>
                <a:rPr lang="en-GB" sz="1400" dirty="0" smtClean="0">
                  <a:solidFill>
                    <a:schemeClr val="bg1"/>
                  </a:solidFill>
                </a:rPr>
                <a:t>B:0</a:t>
              </a:r>
            </a:p>
          </p:txBody>
        </p:sp>
      </p:grpSp>
      <p:grpSp>
        <p:nvGrpSpPr>
          <p:cNvPr id="38" name="Group 37"/>
          <p:cNvGrpSpPr/>
          <p:nvPr/>
        </p:nvGrpSpPr>
        <p:grpSpPr>
          <a:xfrm>
            <a:off x="3717971" y="1156483"/>
            <a:ext cx="8186163" cy="1607136"/>
            <a:chOff x="2788478" y="791024"/>
            <a:chExt cx="6139622" cy="1205352"/>
          </a:xfrm>
        </p:grpSpPr>
        <p:sp>
          <p:nvSpPr>
            <p:cNvPr id="20" name="Oval 19"/>
            <p:cNvSpPr>
              <a:spLocks noChangeAspect="1"/>
            </p:cNvSpPr>
            <p:nvPr userDrawn="1"/>
          </p:nvSpPr>
          <p:spPr>
            <a:xfrm>
              <a:off x="5264288" y="806422"/>
              <a:ext cx="1188000" cy="1188000"/>
            </a:xfrm>
            <a:prstGeom prst="ellipse">
              <a:avLst/>
            </a:prstGeom>
            <a:solidFill>
              <a:srgbClr val="B2BB1C"/>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FFFFFF"/>
                  </a:solidFill>
                  <a:effectLst/>
                  <a:uLnTx/>
                  <a:uFillTx/>
                  <a:latin typeface="+mn-lt"/>
                  <a:ea typeface="+mn-ea"/>
                  <a:cs typeface="+mn-cs"/>
                </a:rPr>
                <a:t>Jisc Lime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FFFFFF"/>
                  </a:solidFill>
                  <a:effectLst/>
                  <a:uLnTx/>
                  <a:uFillTx/>
                  <a:latin typeface="+mn-lt"/>
                  <a:ea typeface="+mn-ea"/>
                  <a:cs typeface="+mn-cs"/>
                </a:rPr>
                <a:t>R:178</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FFFFFF"/>
                  </a:solidFill>
                  <a:effectLst/>
                  <a:uLnTx/>
                  <a:uFillTx/>
                  <a:latin typeface="+mn-lt"/>
                  <a:ea typeface="+mn-ea"/>
                  <a:cs typeface="+mn-cs"/>
                </a:rPr>
                <a:t>G:187</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FFFFFF"/>
                  </a:solidFill>
                  <a:effectLst/>
                  <a:uLnTx/>
                  <a:uFillTx/>
                  <a:latin typeface="+mn-lt"/>
                  <a:ea typeface="+mn-ea"/>
                  <a:cs typeface="+mn-cs"/>
                </a:rPr>
                <a:t>B:28</a:t>
              </a:r>
            </a:p>
          </p:txBody>
        </p:sp>
        <p:sp>
          <p:nvSpPr>
            <p:cNvPr id="15" name="Oval 14"/>
            <p:cNvSpPr>
              <a:spLocks noChangeAspect="1"/>
            </p:cNvSpPr>
            <p:nvPr userDrawn="1"/>
          </p:nvSpPr>
          <p:spPr>
            <a:xfrm>
              <a:off x="7740100" y="791024"/>
              <a:ext cx="1188000" cy="1188000"/>
            </a:xfrm>
            <a:prstGeom prst="ellipse">
              <a:avLst/>
            </a:prstGeom>
            <a:solidFill>
              <a:srgbClr val="B71A8B"/>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FFFFFF"/>
                  </a:solidFill>
                  <a:effectLst/>
                  <a:uLnTx/>
                  <a:uFillTx/>
                  <a:latin typeface="+mn-lt"/>
                  <a:ea typeface="+mn-ea"/>
                  <a:cs typeface="+mn-cs"/>
                </a:rPr>
                <a:t>Jisc Violet</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FFFFFF"/>
                  </a:solidFill>
                  <a:effectLst/>
                  <a:uLnTx/>
                  <a:uFillTx/>
                  <a:latin typeface="+mn-lt"/>
                  <a:ea typeface="+mn-ea"/>
                  <a:cs typeface="+mn-cs"/>
                </a:rPr>
                <a:t>R:183</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FFFFFF"/>
                  </a:solidFill>
                  <a:effectLst/>
                  <a:uLnTx/>
                  <a:uFillTx/>
                  <a:latin typeface="+mn-lt"/>
                  <a:ea typeface="+mn-ea"/>
                  <a:cs typeface="+mn-cs"/>
                </a:rPr>
                <a:t>G:26</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FFFFFF"/>
                  </a:solidFill>
                  <a:effectLst/>
                  <a:uLnTx/>
                  <a:uFillTx/>
                  <a:latin typeface="+mn-lt"/>
                  <a:ea typeface="+mn-ea"/>
                  <a:cs typeface="+mn-cs"/>
                </a:rPr>
                <a:t>B:139</a:t>
              </a:r>
            </a:p>
          </p:txBody>
        </p:sp>
        <p:sp>
          <p:nvSpPr>
            <p:cNvPr id="16" name="Oval 15"/>
            <p:cNvSpPr>
              <a:spLocks noChangeAspect="1"/>
            </p:cNvSpPr>
            <p:nvPr userDrawn="1"/>
          </p:nvSpPr>
          <p:spPr>
            <a:xfrm>
              <a:off x="6502193" y="806422"/>
              <a:ext cx="1188000" cy="1188000"/>
            </a:xfrm>
            <a:prstGeom prst="ellipse">
              <a:avLst/>
            </a:prstGeom>
            <a:solidFill>
              <a:srgbClr val="0092CB"/>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FFFFFF"/>
                  </a:solidFill>
                  <a:effectLst/>
                  <a:uLnTx/>
                  <a:uFillTx/>
                  <a:latin typeface="+mn-lt"/>
                  <a:ea typeface="+mn-ea"/>
                  <a:cs typeface="+mn-cs"/>
                </a:rPr>
                <a:t>Jisc Blue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FFFFFF"/>
                  </a:solidFill>
                  <a:effectLst/>
                  <a:uLnTx/>
                  <a:uFillTx/>
                  <a:latin typeface="+mn-lt"/>
                  <a:ea typeface="+mn-ea"/>
                  <a:cs typeface="+mn-cs"/>
                </a:rPr>
                <a:t>R:0</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FFFFFF"/>
                  </a:solidFill>
                  <a:effectLst/>
                  <a:uLnTx/>
                  <a:uFillTx/>
                  <a:latin typeface="+mn-lt"/>
                  <a:ea typeface="+mn-ea"/>
                  <a:cs typeface="+mn-cs"/>
                </a:rPr>
                <a:t>G:146</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FFFFFF"/>
                  </a:solidFill>
                  <a:effectLst/>
                  <a:uLnTx/>
                  <a:uFillTx/>
                  <a:latin typeface="+mn-lt"/>
                  <a:ea typeface="+mn-ea"/>
                  <a:cs typeface="+mn-cs"/>
                </a:rPr>
                <a:t>B:203</a:t>
              </a:r>
            </a:p>
          </p:txBody>
        </p:sp>
        <p:sp>
          <p:nvSpPr>
            <p:cNvPr id="18" name="Oval 17"/>
            <p:cNvSpPr>
              <a:spLocks noChangeAspect="1"/>
            </p:cNvSpPr>
            <p:nvPr userDrawn="1"/>
          </p:nvSpPr>
          <p:spPr>
            <a:xfrm>
              <a:off x="2788478" y="808376"/>
              <a:ext cx="1188000" cy="1188000"/>
            </a:xfrm>
            <a:prstGeom prst="ellipse">
              <a:avLst/>
            </a:prstGeom>
            <a:solidFill>
              <a:srgbClr val="E61554"/>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400" dirty="0" smtClean="0">
                  <a:solidFill>
                    <a:schemeClr val="bg1"/>
                  </a:solidFill>
                </a:rPr>
                <a:t>Jisc</a:t>
              </a:r>
              <a:r>
                <a:rPr lang="en-GB" sz="1400" baseline="0" dirty="0" smtClean="0">
                  <a:solidFill>
                    <a:schemeClr val="bg1"/>
                  </a:solidFill>
                </a:rPr>
                <a:t> Pink</a:t>
              </a:r>
              <a:endParaRPr lang="en-GB" sz="1400" dirty="0" smtClean="0">
                <a:solidFill>
                  <a:schemeClr val="bg1"/>
                </a:solidFill>
              </a:endParaRPr>
            </a:p>
            <a:p>
              <a:pPr algn="l"/>
              <a:r>
                <a:rPr lang="en-GB" sz="1400" dirty="0" smtClean="0">
                  <a:solidFill>
                    <a:schemeClr val="bg1"/>
                  </a:solidFill>
                </a:rPr>
                <a:t>R:230</a:t>
              </a:r>
            </a:p>
            <a:p>
              <a:pPr algn="l"/>
              <a:r>
                <a:rPr lang="en-GB" sz="1400" dirty="0" smtClean="0">
                  <a:solidFill>
                    <a:schemeClr val="bg1"/>
                  </a:solidFill>
                </a:rPr>
                <a:t>G:21</a:t>
              </a:r>
            </a:p>
            <a:p>
              <a:pPr algn="l"/>
              <a:r>
                <a:rPr lang="en-GB" sz="1400" dirty="0" smtClean="0">
                  <a:solidFill>
                    <a:schemeClr val="bg1"/>
                  </a:solidFill>
                </a:rPr>
                <a:t>B:84</a:t>
              </a:r>
            </a:p>
          </p:txBody>
        </p:sp>
        <p:sp>
          <p:nvSpPr>
            <p:cNvPr id="19" name="Oval 18"/>
            <p:cNvSpPr>
              <a:spLocks noChangeAspect="1"/>
            </p:cNvSpPr>
            <p:nvPr userDrawn="1"/>
          </p:nvSpPr>
          <p:spPr>
            <a:xfrm>
              <a:off x="4026383" y="808375"/>
              <a:ext cx="1188000" cy="1188000"/>
            </a:xfrm>
            <a:prstGeom prst="ellipse">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chemeClr val="bg1"/>
                  </a:solidFill>
                  <a:effectLst/>
                  <a:uLnTx/>
                  <a:uFillTx/>
                  <a:latin typeface="+mn-lt"/>
                  <a:ea typeface="+mn-ea"/>
                  <a:cs typeface="+mn-cs"/>
                </a:rPr>
                <a:t>Jisc Yellow</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chemeClr val="bg1"/>
                  </a:solidFill>
                  <a:effectLst/>
                  <a:uLnTx/>
                  <a:uFillTx/>
                  <a:latin typeface="+mn-lt"/>
                  <a:ea typeface="+mn-ea"/>
                  <a:cs typeface="+mn-cs"/>
                </a:rPr>
                <a:t>R:249</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chemeClr val="bg1"/>
                  </a:solidFill>
                  <a:effectLst/>
                  <a:uLnTx/>
                  <a:uFillTx/>
                  <a:latin typeface="+mn-lt"/>
                  <a:ea typeface="+mn-ea"/>
                  <a:cs typeface="+mn-cs"/>
                </a:rPr>
                <a:t>G:176</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chemeClr val="bg1"/>
                  </a:solidFill>
                  <a:effectLst/>
                  <a:uLnTx/>
                  <a:uFillTx/>
                  <a:latin typeface="+mn-lt"/>
                  <a:ea typeface="+mn-ea"/>
                  <a:cs typeface="+mn-cs"/>
                </a:rPr>
                <a:t>B:80</a:t>
              </a:r>
            </a:p>
          </p:txBody>
        </p:sp>
      </p:grpSp>
      <p:grpSp>
        <p:nvGrpSpPr>
          <p:cNvPr id="39" name="Group 38"/>
          <p:cNvGrpSpPr/>
          <p:nvPr/>
        </p:nvGrpSpPr>
        <p:grpSpPr>
          <a:xfrm>
            <a:off x="3717971" y="4640707"/>
            <a:ext cx="4885080" cy="1584000"/>
            <a:chOff x="2788478" y="3404192"/>
            <a:chExt cx="3663810" cy="1188000"/>
          </a:xfrm>
        </p:grpSpPr>
        <p:sp>
          <p:nvSpPr>
            <p:cNvPr id="22" name="Oval 21"/>
            <p:cNvSpPr>
              <a:spLocks noChangeAspect="1"/>
            </p:cNvSpPr>
            <p:nvPr userDrawn="1"/>
          </p:nvSpPr>
          <p:spPr>
            <a:xfrm>
              <a:off x="5264288" y="3404192"/>
              <a:ext cx="1188000" cy="1188000"/>
            </a:xfrm>
            <a:prstGeom prst="ellipse">
              <a:avLst/>
            </a:prstGeom>
            <a:solidFill>
              <a:srgbClr val="CADCF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400" dirty="0" smtClean="0">
                  <a:solidFill>
                    <a:schemeClr val="tx1"/>
                  </a:solidFill>
                </a:rPr>
                <a:t>Jisc Light Grey</a:t>
              </a:r>
            </a:p>
            <a:p>
              <a:pPr algn="l"/>
              <a:r>
                <a:rPr lang="en-GB" sz="1400" dirty="0" smtClean="0">
                  <a:solidFill>
                    <a:schemeClr val="tx1"/>
                  </a:solidFill>
                </a:rPr>
                <a:t>R:202</a:t>
              </a:r>
            </a:p>
            <a:p>
              <a:pPr algn="l"/>
              <a:r>
                <a:rPr lang="en-GB" sz="1400" dirty="0" smtClean="0">
                  <a:solidFill>
                    <a:schemeClr val="tx1"/>
                  </a:solidFill>
                </a:rPr>
                <a:t>G:220</a:t>
              </a:r>
            </a:p>
            <a:p>
              <a:pPr algn="l"/>
              <a:r>
                <a:rPr lang="en-GB" sz="1400" dirty="0" smtClean="0">
                  <a:solidFill>
                    <a:schemeClr val="tx1"/>
                  </a:solidFill>
                </a:rPr>
                <a:t>B:240</a:t>
              </a:r>
            </a:p>
          </p:txBody>
        </p:sp>
        <p:sp>
          <p:nvSpPr>
            <p:cNvPr id="27" name="Oval 26"/>
            <p:cNvSpPr>
              <a:spLocks noChangeAspect="1"/>
            </p:cNvSpPr>
            <p:nvPr userDrawn="1"/>
          </p:nvSpPr>
          <p:spPr>
            <a:xfrm>
              <a:off x="2788478" y="3404192"/>
              <a:ext cx="1188000" cy="1188000"/>
            </a:xfrm>
            <a:prstGeom prst="ellipse">
              <a:avLst/>
            </a:prstGeom>
            <a:solidFill>
              <a:srgbClr val="9BA7B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400" dirty="0" smtClean="0">
                  <a:solidFill>
                    <a:schemeClr val="bg1"/>
                  </a:solidFill>
                </a:rPr>
                <a:t>Jisc Dark Grey</a:t>
              </a:r>
            </a:p>
            <a:p>
              <a:pPr algn="l"/>
              <a:r>
                <a:rPr lang="en-GB" sz="1400" dirty="0" smtClean="0">
                  <a:solidFill>
                    <a:schemeClr val="bg1"/>
                  </a:solidFill>
                </a:rPr>
                <a:t>R:155</a:t>
              </a:r>
            </a:p>
            <a:p>
              <a:pPr algn="l"/>
              <a:r>
                <a:rPr lang="en-GB" sz="1400" dirty="0" smtClean="0">
                  <a:solidFill>
                    <a:schemeClr val="bg1"/>
                  </a:solidFill>
                </a:rPr>
                <a:t>G:167</a:t>
              </a:r>
            </a:p>
            <a:p>
              <a:pPr algn="l"/>
              <a:r>
                <a:rPr lang="en-GB" sz="1400" dirty="0" smtClean="0">
                  <a:solidFill>
                    <a:schemeClr val="bg1"/>
                  </a:solidFill>
                </a:rPr>
                <a:t>B:176</a:t>
              </a:r>
            </a:p>
          </p:txBody>
        </p:sp>
        <p:sp>
          <p:nvSpPr>
            <p:cNvPr id="28" name="Oval 27"/>
            <p:cNvSpPr>
              <a:spLocks noChangeAspect="1"/>
            </p:cNvSpPr>
            <p:nvPr userDrawn="1"/>
          </p:nvSpPr>
          <p:spPr>
            <a:xfrm>
              <a:off x="4026383" y="3404192"/>
              <a:ext cx="1188000" cy="1188000"/>
            </a:xfrm>
            <a:prstGeom prst="ellipse">
              <a:avLst/>
            </a:prstGeom>
            <a:solidFill>
              <a:srgbClr val="B9C9D5"/>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400" dirty="0" smtClean="0">
                  <a:solidFill>
                    <a:schemeClr val="tx1"/>
                  </a:solidFill>
                </a:rPr>
                <a:t>Jisc Dark Grey</a:t>
              </a:r>
            </a:p>
            <a:p>
              <a:pPr algn="l"/>
              <a:r>
                <a:rPr lang="en-GB" sz="1400" dirty="0" smtClean="0">
                  <a:solidFill>
                    <a:schemeClr val="tx1"/>
                  </a:solidFill>
                </a:rPr>
                <a:t>R:185</a:t>
              </a:r>
            </a:p>
            <a:p>
              <a:pPr algn="l"/>
              <a:r>
                <a:rPr lang="en-GB" sz="1400" dirty="0" smtClean="0">
                  <a:solidFill>
                    <a:schemeClr val="tx1"/>
                  </a:solidFill>
                </a:rPr>
                <a:t>G:201</a:t>
              </a:r>
            </a:p>
            <a:p>
              <a:pPr algn="l"/>
              <a:r>
                <a:rPr lang="en-GB" sz="1400" dirty="0" smtClean="0">
                  <a:solidFill>
                    <a:schemeClr val="tx1"/>
                  </a:solidFill>
                </a:rPr>
                <a:t>B:213</a:t>
              </a:r>
            </a:p>
          </p:txBody>
        </p:sp>
      </p:grpSp>
    </p:spTree>
    <p:extLst>
      <p:ext uri="{BB962C8B-B14F-4D97-AF65-F5344CB8AC3E}">
        <p14:creationId xmlns:p14="http://schemas.microsoft.com/office/powerpoint/2010/main" val="2525095512"/>
      </p:ext>
    </p:extLst>
  </p:cSld>
  <p:clrMap bg1="lt1" tx1="dk1" bg2="lt2" tx2="dk2" accent1="accent1" accent2="accent2" accent3="accent3" accent4="accent4" accent5="accent5" accent6="accent6" hlink="hlink" folHlink="folHlink"/>
  <p:sldLayoutIdLst>
    <p:sldLayoutId id="2147483705" r:id="rId1"/>
  </p:sldLayoutIdLst>
  <p:hf hdr="0"/>
  <p:txStyles>
    <p:titleStyle>
      <a:lvl1pPr algn="r" defTabSz="914377" rtl="0" eaLnBrk="1" latinLnBrk="0" hangingPunct="1">
        <a:lnSpc>
          <a:spcPct val="90000"/>
        </a:lnSpc>
        <a:spcBef>
          <a:spcPct val="0"/>
        </a:spcBef>
        <a:buNone/>
        <a:defRPr sz="3733" b="1" kern="1200">
          <a:solidFill>
            <a:srgbClr val="B71A8B"/>
          </a:solidFill>
          <a:latin typeface="+mj-lt"/>
          <a:ea typeface="+mj-ea"/>
          <a:cs typeface="+mj-cs"/>
        </a:defRPr>
      </a:lvl1pPr>
    </p:titleStyle>
    <p:bodyStyle>
      <a:lvl1pPr marL="287993" indent="-287993" algn="l" defTabSz="914377" rtl="0" eaLnBrk="1" latinLnBrk="0" hangingPunct="1">
        <a:lnSpc>
          <a:spcPct val="90000"/>
        </a:lnSpc>
        <a:spcBef>
          <a:spcPts val="1200"/>
        </a:spcBef>
        <a:buClr>
          <a:schemeClr val="accent1"/>
        </a:buClr>
        <a:buSzPct val="120000"/>
        <a:buFont typeface="Corbel" panose="020B0503020204020204" pitchFamily="34" charset="0"/>
        <a:buChar char="»"/>
        <a:defRPr sz="3733" kern="1200" baseline="0">
          <a:solidFill>
            <a:schemeClr val="tx1"/>
          </a:solidFill>
          <a:latin typeface="+mn-lt"/>
          <a:ea typeface="+mn-ea"/>
          <a:cs typeface="+mn-cs"/>
        </a:defRPr>
      </a:lvl1pPr>
      <a:lvl2pPr marL="575986" indent="-287993" algn="l" defTabSz="914377" rtl="0" eaLnBrk="1" latinLnBrk="0" hangingPunct="1">
        <a:lnSpc>
          <a:spcPct val="90000"/>
        </a:lnSpc>
        <a:spcBef>
          <a:spcPts val="1000"/>
        </a:spcBef>
        <a:buClr>
          <a:schemeClr val="accent1"/>
        </a:buClr>
        <a:buSzPct val="120000"/>
        <a:buFont typeface="Corbel" panose="020B0503020204020204" pitchFamily="34" charset="0"/>
        <a:buChar char="›"/>
        <a:defRPr sz="3733" kern="1200">
          <a:solidFill>
            <a:schemeClr val="tx1"/>
          </a:solidFill>
          <a:latin typeface="+mn-lt"/>
          <a:ea typeface="+mn-ea"/>
          <a:cs typeface="+mn-cs"/>
        </a:defRPr>
      </a:lvl2pPr>
      <a:lvl3pPr marL="863978" indent="-287993" algn="l" defTabSz="914377" rtl="0" eaLnBrk="1" latinLnBrk="0" hangingPunct="1">
        <a:lnSpc>
          <a:spcPct val="90000"/>
        </a:lnSpc>
        <a:spcBef>
          <a:spcPts val="400"/>
        </a:spcBef>
        <a:buClr>
          <a:schemeClr val="accent1"/>
        </a:buClr>
        <a:buSzPct val="120000"/>
        <a:buFont typeface="Corbel" panose="020B0503020204020204" pitchFamily="34" charset="0"/>
        <a:buChar char="–"/>
        <a:defRPr sz="3200" kern="1200">
          <a:solidFill>
            <a:schemeClr val="tx1"/>
          </a:solidFill>
          <a:latin typeface="+mn-lt"/>
          <a:ea typeface="+mn-ea"/>
          <a:cs typeface="+mn-cs"/>
        </a:defRPr>
      </a:lvl3pPr>
      <a:lvl4pPr marL="1151971" indent="-287993" algn="l" defTabSz="914377" rtl="0" eaLnBrk="1" latinLnBrk="0" hangingPunct="1">
        <a:lnSpc>
          <a:spcPct val="90000"/>
        </a:lnSpc>
        <a:spcBef>
          <a:spcPts val="400"/>
        </a:spcBef>
        <a:buClr>
          <a:schemeClr val="accent1"/>
        </a:buClr>
        <a:buSzPct val="120000"/>
        <a:buFont typeface="Corbel" panose="020B0503020204020204" pitchFamily="34" charset="0"/>
        <a:buChar char="–"/>
        <a:defRPr lang="en-US" sz="3200" kern="1200" dirty="0" smtClean="0">
          <a:solidFill>
            <a:schemeClr val="tx1"/>
          </a:solidFill>
          <a:latin typeface="+mn-lt"/>
          <a:ea typeface="+mn-ea"/>
          <a:cs typeface="+mn-cs"/>
        </a:defRPr>
      </a:lvl4pPr>
      <a:lvl5pPr marL="1439964" indent="-287993" algn="l" defTabSz="914377" rtl="0" eaLnBrk="1" latinLnBrk="0" hangingPunct="1">
        <a:lnSpc>
          <a:spcPct val="90000"/>
        </a:lnSpc>
        <a:spcBef>
          <a:spcPts val="400"/>
        </a:spcBef>
        <a:buClr>
          <a:schemeClr val="accent1"/>
        </a:buClr>
        <a:buSzPct val="120000"/>
        <a:buFont typeface="Corbel" panose="020B0503020204020204" pitchFamily="34" charset="0"/>
        <a:buChar char="–"/>
        <a:defRPr sz="3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36">
          <p15:clr>
            <a:srgbClr val="F26B43"/>
          </p15:clr>
        </p15:guide>
        <p15:guide id="2" pos="5624">
          <p15:clr>
            <a:srgbClr val="F26B43"/>
          </p15:clr>
        </p15:guide>
        <p15:guide id="3" orient="horz" pos="2981">
          <p15:clr>
            <a:srgbClr val="F26B43"/>
          </p15:clr>
        </p15:guide>
        <p15:guide id="4" orient="horz" pos="3072">
          <p15:clr>
            <a:srgbClr val="F26B43"/>
          </p15:clr>
        </p15:guide>
        <p15:guide id="5" orient="horz" pos="1620">
          <p15:clr>
            <a:srgbClr val="F26B43"/>
          </p15:clr>
        </p15:guide>
        <p15:guide id="6" orient="horz" pos="554">
          <p15:clr>
            <a:srgbClr val="F26B43"/>
          </p15:clr>
        </p15:guide>
        <p15:guide id="7" pos="589">
          <p15:clr>
            <a:srgbClr val="F26B43"/>
          </p15:clr>
        </p15:guide>
        <p15:guide id="8" pos="2880">
          <p15:clr>
            <a:srgbClr val="F26B43"/>
          </p15:clr>
        </p15:guide>
        <p15:guide id="9" pos="5171">
          <p15:clr>
            <a:srgbClr val="F26B43"/>
          </p15:clr>
        </p15:guide>
        <p15:guide id="10" pos="2721">
          <p15:clr>
            <a:srgbClr val="F26B43"/>
          </p15:clr>
        </p15:guide>
        <p15:guide id="11" pos="3039">
          <p15:clr>
            <a:srgbClr val="F26B43"/>
          </p15:clr>
        </p15:guide>
        <p15:guide id="12" orient="horz" pos="872">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95701" y="-3174"/>
            <a:ext cx="8208433" cy="596900"/>
          </a:xfrm>
          <a:prstGeom prst="rect">
            <a:avLst/>
          </a:prstGeom>
        </p:spPr>
        <p:txBody>
          <a:bodyPr vert="horz" lIns="0" tIns="0" rIns="0" bIns="0" rtlCol="0" anchor="b"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287867" y="1172633"/>
            <a:ext cx="11616267" cy="5136000"/>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2"/>
          </p:nvPr>
        </p:nvSpPr>
        <p:spPr>
          <a:xfrm>
            <a:off x="287868" y="6497037"/>
            <a:ext cx="958851" cy="216000"/>
          </a:xfrm>
          <a:prstGeom prst="rect">
            <a:avLst/>
          </a:prstGeom>
        </p:spPr>
        <p:txBody>
          <a:bodyPr vert="horz" wrap="square" lIns="0" tIns="0" rIns="0" bIns="0" rtlCol="0" anchor="t" anchorCtr="0">
            <a:noAutofit/>
          </a:bodyPr>
          <a:lstStyle>
            <a:lvl1pPr algn="l">
              <a:defRPr sz="1267" b="1">
                <a:solidFill>
                  <a:srgbClr val="9BA7A8"/>
                </a:solidFill>
              </a:defRPr>
            </a:lvl1pPr>
          </a:lstStyle>
          <a:p>
            <a:fld id="{E1FC9952-BEDD-40E6-A5BE-18C040655A9B}" type="datetimeFigureOut">
              <a:rPr lang="en-GB" smtClean="0"/>
              <a:t>20/06/2016</a:t>
            </a:fld>
            <a:endParaRPr lang="en-GB"/>
          </a:p>
        </p:txBody>
      </p:sp>
      <p:sp>
        <p:nvSpPr>
          <p:cNvPr id="5" name="Footer Placeholder 4"/>
          <p:cNvSpPr>
            <a:spLocks noGrp="1"/>
          </p:cNvSpPr>
          <p:nvPr>
            <p:ph type="ftr" sz="quarter" idx="3"/>
          </p:nvPr>
        </p:nvSpPr>
        <p:spPr>
          <a:xfrm>
            <a:off x="1246719" y="6497039"/>
            <a:ext cx="9698565" cy="216000"/>
          </a:xfrm>
          <a:prstGeom prst="rect">
            <a:avLst/>
          </a:prstGeom>
        </p:spPr>
        <p:txBody>
          <a:bodyPr vert="horz" wrap="square" lIns="0" tIns="7200" rIns="0" bIns="0" rtlCol="0" anchor="t" anchorCtr="0">
            <a:noAutofit/>
          </a:bodyPr>
          <a:lstStyle>
            <a:lvl1pPr algn="l">
              <a:defRPr sz="1267">
                <a:solidFill>
                  <a:srgbClr val="9BA7A8"/>
                </a:solidFill>
              </a:defRPr>
            </a:lvl1pPr>
          </a:lstStyle>
          <a:p>
            <a:endParaRPr lang="en-GB"/>
          </a:p>
        </p:txBody>
      </p:sp>
      <p:sp>
        <p:nvSpPr>
          <p:cNvPr id="6" name="Slide Number Placeholder 5"/>
          <p:cNvSpPr>
            <a:spLocks noGrp="1"/>
          </p:cNvSpPr>
          <p:nvPr>
            <p:ph type="sldNum" sz="quarter" idx="4"/>
          </p:nvPr>
        </p:nvSpPr>
        <p:spPr>
          <a:xfrm>
            <a:off x="10945285" y="6497037"/>
            <a:ext cx="958849" cy="216000"/>
          </a:xfrm>
          <a:prstGeom prst="rect">
            <a:avLst/>
          </a:prstGeom>
        </p:spPr>
        <p:txBody>
          <a:bodyPr vert="horz" wrap="square" lIns="0" tIns="0" rIns="0" bIns="0" rtlCol="0" anchor="t" anchorCtr="0">
            <a:noAutofit/>
          </a:bodyPr>
          <a:lstStyle>
            <a:lvl1pPr algn="r">
              <a:defRPr sz="1267" b="1">
                <a:solidFill>
                  <a:srgbClr val="9BA7A8"/>
                </a:solidFill>
              </a:defRPr>
            </a:lvl1pPr>
          </a:lstStyle>
          <a:p>
            <a:fld id="{7CDFC881-660C-4166-B51E-BCCE03BEDE50}" type="slidenum">
              <a:rPr lang="en-GB" smtClean="0"/>
              <a:t>‹#›</a:t>
            </a:fld>
            <a:endParaRPr lang="en-GB"/>
          </a:p>
        </p:txBody>
      </p:sp>
      <p:pic>
        <p:nvPicPr>
          <p:cNvPr id="7" name="Picture 6" descr="2013_Jisc_Logo_RGB300(19.5mm).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87868" y="0"/>
            <a:ext cx="958851" cy="558635"/>
          </a:xfrm>
          <a:prstGeom prst="rect">
            <a:avLst/>
          </a:prstGeom>
        </p:spPr>
      </p:pic>
      <p:cxnSp>
        <p:nvCxnSpPr>
          <p:cNvPr id="10" name="Straight Connector 9"/>
          <p:cNvCxnSpPr/>
          <p:nvPr/>
        </p:nvCxnSpPr>
        <p:spPr>
          <a:xfrm>
            <a:off x="287867" y="692151"/>
            <a:ext cx="11616267"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11" name="Straight Connector 10"/>
          <p:cNvCxnSpPr/>
          <p:nvPr/>
        </p:nvCxnSpPr>
        <p:spPr>
          <a:xfrm>
            <a:off x="288133" y="6497039"/>
            <a:ext cx="1161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Tree>
    <p:extLst>
      <p:ext uri="{BB962C8B-B14F-4D97-AF65-F5344CB8AC3E}">
        <p14:creationId xmlns:p14="http://schemas.microsoft.com/office/powerpoint/2010/main" val="376485085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7" r:id="rId10"/>
    <p:sldLayoutId id="2147483720" r:id="rId11"/>
    <p:sldLayoutId id="2147483660" r:id="rId12"/>
    <p:sldLayoutId id="2147483662" r:id="rId13"/>
    <p:sldLayoutId id="2147483664" r:id="rId14"/>
    <p:sldLayoutId id="2147483741" r:id="rId15"/>
    <p:sldLayoutId id="2147483742" r:id="rId16"/>
    <p:sldLayoutId id="2147483746" r:id="rId17"/>
  </p:sldLayoutIdLst>
  <p:txStyles>
    <p:titleStyle>
      <a:lvl1pPr algn="r" defTabSz="914377" rtl="0" eaLnBrk="1" latinLnBrk="0" hangingPunct="1">
        <a:lnSpc>
          <a:spcPct val="90000"/>
        </a:lnSpc>
        <a:spcBef>
          <a:spcPct val="0"/>
        </a:spcBef>
        <a:buNone/>
        <a:defRPr sz="3733" b="1" kern="1200">
          <a:solidFill>
            <a:srgbClr val="B71A8B"/>
          </a:solidFill>
          <a:latin typeface="+mj-lt"/>
          <a:ea typeface="+mj-ea"/>
          <a:cs typeface="+mj-cs"/>
        </a:defRPr>
      </a:lvl1pPr>
    </p:titleStyle>
    <p:bodyStyle>
      <a:lvl1pPr marL="287993" indent="-287993" algn="l" defTabSz="914377" rtl="0" eaLnBrk="1" latinLnBrk="0" hangingPunct="1">
        <a:lnSpc>
          <a:spcPct val="90000"/>
        </a:lnSpc>
        <a:spcBef>
          <a:spcPts val="1200"/>
        </a:spcBef>
        <a:buClr>
          <a:schemeClr val="accent1"/>
        </a:buClr>
        <a:buSzPct val="120000"/>
        <a:buFont typeface="Corbel" panose="020B0503020204020204" pitchFamily="34" charset="0"/>
        <a:buChar char="»"/>
        <a:defRPr sz="3733" kern="1200" baseline="0">
          <a:solidFill>
            <a:schemeClr val="tx1"/>
          </a:solidFill>
          <a:latin typeface="+mn-lt"/>
          <a:ea typeface="+mn-ea"/>
          <a:cs typeface="+mn-cs"/>
        </a:defRPr>
      </a:lvl1pPr>
      <a:lvl2pPr marL="575986" indent="-287993" algn="l" defTabSz="914377" rtl="0" eaLnBrk="1" latinLnBrk="0" hangingPunct="1">
        <a:lnSpc>
          <a:spcPct val="90000"/>
        </a:lnSpc>
        <a:spcBef>
          <a:spcPts val="1000"/>
        </a:spcBef>
        <a:buClr>
          <a:schemeClr val="accent1"/>
        </a:buClr>
        <a:buSzPct val="120000"/>
        <a:buFont typeface="Corbel" panose="020B0503020204020204" pitchFamily="34" charset="0"/>
        <a:buChar char="›"/>
        <a:defRPr sz="3200" kern="1200">
          <a:solidFill>
            <a:schemeClr val="tx1"/>
          </a:solidFill>
          <a:latin typeface="+mn-lt"/>
          <a:ea typeface="+mn-ea"/>
          <a:cs typeface="+mn-cs"/>
        </a:defRPr>
      </a:lvl2pPr>
      <a:lvl3pPr marL="863978" indent="-287993" algn="l" defTabSz="914377" rtl="0" eaLnBrk="1" latinLnBrk="0" hangingPunct="1">
        <a:lnSpc>
          <a:spcPct val="90000"/>
        </a:lnSpc>
        <a:spcBef>
          <a:spcPts val="400"/>
        </a:spcBef>
        <a:buClr>
          <a:schemeClr val="accent1"/>
        </a:buClr>
        <a:buSzPct val="120000"/>
        <a:buFont typeface="Corbel" panose="020B0503020204020204" pitchFamily="34" charset="0"/>
        <a:buChar char="–"/>
        <a:defRPr sz="2667" kern="1200">
          <a:solidFill>
            <a:schemeClr val="tx1"/>
          </a:solidFill>
          <a:latin typeface="+mn-lt"/>
          <a:ea typeface="+mn-ea"/>
          <a:cs typeface="+mn-cs"/>
        </a:defRPr>
      </a:lvl3pPr>
      <a:lvl4pPr marL="1151971" indent="-287993" algn="l" defTabSz="914377" rtl="0" eaLnBrk="1" latinLnBrk="0" hangingPunct="1">
        <a:lnSpc>
          <a:spcPct val="90000"/>
        </a:lnSpc>
        <a:spcBef>
          <a:spcPts val="400"/>
        </a:spcBef>
        <a:buClr>
          <a:schemeClr val="accent1"/>
        </a:buClr>
        <a:buSzPct val="120000"/>
        <a:buFont typeface="Corbel" panose="020B0503020204020204" pitchFamily="34" charset="0"/>
        <a:buChar char="–"/>
        <a:defRPr lang="en-US" sz="2667" kern="1200" dirty="0" smtClean="0">
          <a:solidFill>
            <a:schemeClr val="tx1"/>
          </a:solidFill>
          <a:latin typeface="+mn-lt"/>
          <a:ea typeface="+mn-ea"/>
          <a:cs typeface="+mn-cs"/>
        </a:defRPr>
      </a:lvl4pPr>
      <a:lvl5pPr marL="1439964" indent="-287993" algn="l" defTabSz="914377" rtl="0" eaLnBrk="1" latinLnBrk="0" hangingPunct="1">
        <a:lnSpc>
          <a:spcPct val="90000"/>
        </a:lnSpc>
        <a:spcBef>
          <a:spcPts val="400"/>
        </a:spcBef>
        <a:buClr>
          <a:schemeClr val="accent1"/>
        </a:buClr>
        <a:buSzPct val="120000"/>
        <a:buFont typeface="Corbel" panose="020B0503020204020204" pitchFamily="34" charset="0"/>
        <a:buChar char="–"/>
        <a:defRPr sz="26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36">
          <p15:clr>
            <a:srgbClr val="F26B43"/>
          </p15:clr>
        </p15:guide>
        <p15:guide id="2" pos="5624">
          <p15:clr>
            <a:srgbClr val="F26B43"/>
          </p15:clr>
        </p15:guide>
        <p15:guide id="3" orient="horz" pos="2981">
          <p15:clr>
            <a:srgbClr val="F26B43"/>
          </p15:clr>
        </p15:guide>
        <p15:guide id="4" orient="horz" pos="3072">
          <p15:clr>
            <a:srgbClr val="F26B43"/>
          </p15:clr>
        </p15:guide>
        <p15:guide id="5" orient="horz" pos="1688">
          <p15:clr>
            <a:srgbClr val="F26B43"/>
          </p15:clr>
        </p15:guide>
        <p15:guide id="6" orient="horz" pos="554">
          <p15:clr>
            <a:srgbClr val="F26B43"/>
          </p15:clr>
        </p15:guide>
        <p15:guide id="7" pos="589">
          <p15:clr>
            <a:srgbClr val="F26B43"/>
          </p15:clr>
        </p15:guide>
        <p15:guide id="8" pos="2880">
          <p15:clr>
            <a:srgbClr val="F26B43"/>
          </p15:clr>
        </p15:guide>
        <p15:guide id="9" pos="5171">
          <p15:clr>
            <a:srgbClr val="F26B43"/>
          </p15:clr>
        </p15:guide>
        <p15:guide id="10" pos="2721">
          <p15:clr>
            <a:srgbClr val="F26B43"/>
          </p15:clr>
        </p15:guide>
        <p15:guide id="11" pos="3039">
          <p15:clr>
            <a:srgbClr val="F26B43"/>
          </p15:clr>
        </p15:guide>
        <p15:guide id="12" orient="horz" pos="872">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E5"/>
        </a:solidFill>
        <a:effectLst/>
      </p:bgPr>
    </p:bg>
    <p:spTree>
      <p:nvGrpSpPr>
        <p:cNvPr id="1" name=""/>
        <p:cNvGrpSpPr/>
        <p:nvPr/>
      </p:nvGrpSpPr>
      <p:grpSpPr>
        <a:xfrm>
          <a:off x="0" y="0"/>
          <a:ext cx="0" cy="0"/>
          <a:chOff x="0" y="0"/>
          <a:chExt cx="0" cy="0"/>
        </a:xfrm>
      </p:grpSpPr>
      <p:sp>
        <p:nvSpPr>
          <p:cNvPr id="9" name="Rectangle 9"/>
          <p:cNvSpPr>
            <a:spLocks noChangeArrowheads="1"/>
          </p:cNvSpPr>
          <p:nvPr/>
        </p:nvSpPr>
        <p:spPr bwMode="auto">
          <a:xfrm>
            <a:off x="1671475" y="4436684"/>
            <a:ext cx="10520525" cy="1200000"/>
          </a:xfrm>
          <a:prstGeom prst="rect">
            <a:avLst/>
          </a:prstGeom>
          <a:solidFill>
            <a:srgbClr val="E04A10"/>
          </a:solidFill>
          <a:ln>
            <a:noFill/>
          </a:ln>
          <a:extLst/>
        </p:spPr>
        <p:txBody>
          <a:bodyPr vert="horz" wrap="square" lIns="91440" tIns="45720" rIns="91440" bIns="45720" numCol="1" anchor="t" anchorCtr="0" compatLnSpc="1">
            <a:prstTxWarp prst="textNoShape">
              <a:avLst/>
            </a:prstTxWarp>
          </a:bodyPr>
          <a:lstStyle/>
          <a:p>
            <a:pPr marL="0" marR="0" lvl="0" indent="0" algn="l"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 name="Title Placeholder 1"/>
          <p:cNvSpPr>
            <a:spLocks noGrp="1"/>
          </p:cNvSpPr>
          <p:nvPr>
            <p:ph type="title"/>
          </p:nvPr>
        </p:nvSpPr>
        <p:spPr>
          <a:xfrm>
            <a:off x="1824567" y="4533900"/>
            <a:ext cx="8832851" cy="517064"/>
          </a:xfrm>
          <a:prstGeom prst="rect">
            <a:avLst/>
          </a:prstGeom>
        </p:spPr>
        <p:txBody>
          <a:bodyPr vert="horz" wrap="square" lIns="0" tIns="0" rIns="0" bIns="0" rtlCol="0" anchor="t" anchorCtr="0">
            <a:spAutoFit/>
          </a:bodyPr>
          <a:lstStyle/>
          <a:p>
            <a:r>
              <a:rPr lang="en-GB" noProof="0" dirty="0" smtClean="0"/>
              <a:t>Click to edit presentation title</a:t>
            </a:r>
            <a:endParaRPr lang="en-GB" noProof="0" dirty="0"/>
          </a:p>
        </p:txBody>
      </p:sp>
      <p:pic>
        <p:nvPicPr>
          <p:cNvPr id="8" name="Picture 7" descr="2013_Jisc_Logo_RGB300(26m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000" y="624"/>
            <a:ext cx="1247651" cy="727457"/>
          </a:xfrm>
          <a:prstGeom prst="rect">
            <a:avLst/>
          </a:prstGeom>
        </p:spPr>
      </p:pic>
      <p:sp>
        <p:nvSpPr>
          <p:cNvPr id="11" name="Rectangle 7"/>
          <p:cNvSpPr>
            <a:spLocks noChangeArrowheads="1"/>
          </p:cNvSpPr>
          <p:nvPr/>
        </p:nvSpPr>
        <p:spPr bwMode="auto">
          <a:xfrm>
            <a:off x="2" y="4341285"/>
            <a:ext cx="1534583" cy="1200151"/>
          </a:xfrm>
          <a:prstGeom prst="rect">
            <a:avLst/>
          </a:prstGeom>
          <a:solidFill>
            <a:srgbClr val="E04A10"/>
          </a:solidFill>
          <a:ln>
            <a:noFill/>
          </a:ln>
          <a:effectLs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4" name="Date Placeholder 3"/>
          <p:cNvSpPr>
            <a:spLocks noGrp="1"/>
          </p:cNvSpPr>
          <p:nvPr>
            <p:ph type="dt" sz="half" idx="2"/>
          </p:nvPr>
        </p:nvSpPr>
        <p:spPr>
          <a:xfrm>
            <a:off x="301625" y="4717412"/>
            <a:ext cx="1042459" cy="199605"/>
          </a:xfrm>
          <a:prstGeom prst="rect">
            <a:avLst/>
          </a:prstGeom>
        </p:spPr>
        <p:txBody>
          <a:bodyPr vert="horz" lIns="0" tIns="0" rIns="0" bIns="0" rtlCol="0" anchor="t" anchorCtr="0"/>
          <a:lstStyle>
            <a:lvl1pPr algn="r">
              <a:defRPr sz="1600">
                <a:solidFill>
                  <a:schemeClr val="bg1"/>
                </a:solidFill>
              </a:defRPr>
            </a:lvl1pPr>
          </a:lstStyle>
          <a:p>
            <a:fld id="{2AA9253E-5042-41A9-9E9D-670C3731C717}" type="datetime1">
              <a:rPr lang="en-GB" noProof="0" smtClean="0"/>
              <a:t>20/06/2016</a:t>
            </a:fld>
            <a:endParaRPr lang="en-GB" noProof="0" dirty="0"/>
          </a:p>
        </p:txBody>
      </p:sp>
      <p:sp>
        <p:nvSpPr>
          <p:cNvPr id="7" name="Parallelogram 6"/>
          <p:cNvSpPr/>
          <p:nvPr/>
        </p:nvSpPr>
        <p:spPr>
          <a:xfrm rot="16200000">
            <a:off x="958852" y="4917018"/>
            <a:ext cx="1295400" cy="143933"/>
          </a:xfrm>
          <a:prstGeom prst="parallelogram">
            <a:avLst>
              <a:gd name="adj" fmla="val 64812"/>
            </a:avLst>
          </a:prstGeom>
          <a:solidFill>
            <a:srgbClr val="9F3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p>
        </p:txBody>
      </p:sp>
    </p:spTree>
    <p:extLst>
      <p:ext uri="{BB962C8B-B14F-4D97-AF65-F5344CB8AC3E}">
        <p14:creationId xmlns:p14="http://schemas.microsoft.com/office/powerpoint/2010/main" val="2162349022"/>
      </p:ext>
    </p:extLst>
  </p:cSld>
  <p:clrMap bg1="lt1" tx1="dk1" bg2="lt2" tx2="dk2" accent1="accent1" accent2="accent2" accent3="accent3" accent4="accent4" accent5="accent5" accent6="accent6" hlink="hlink" folHlink="folHlink"/>
  <p:sldLayoutIdLst>
    <p:sldLayoutId id="2147483723" r:id="rId1"/>
    <p:sldLayoutId id="2147483724" r:id="rId2"/>
  </p:sldLayoutIdLst>
  <p:hf hdr="0"/>
  <p:txStyles>
    <p:titleStyle>
      <a:lvl1pPr algn="l" defTabSz="914377" rtl="0" eaLnBrk="1" latinLnBrk="0" hangingPunct="1">
        <a:lnSpc>
          <a:spcPct val="90000"/>
        </a:lnSpc>
        <a:spcBef>
          <a:spcPct val="0"/>
        </a:spcBef>
        <a:buNone/>
        <a:defRPr sz="3733" b="1" kern="1200" baseline="0">
          <a:solidFill>
            <a:schemeClr val="bg1"/>
          </a:solidFill>
          <a:latin typeface="+mj-lt"/>
          <a:ea typeface="+mj-ea"/>
          <a:cs typeface="+mj-cs"/>
        </a:defRPr>
      </a:lvl1pPr>
    </p:titleStyle>
    <p:bodyStyle>
      <a:lvl1pPr marL="287993" indent="-287993" algn="l" defTabSz="914377" rtl="0" eaLnBrk="1" latinLnBrk="0" hangingPunct="1">
        <a:lnSpc>
          <a:spcPct val="90000"/>
        </a:lnSpc>
        <a:spcBef>
          <a:spcPts val="1200"/>
        </a:spcBef>
        <a:buClr>
          <a:schemeClr val="accent1"/>
        </a:buClr>
        <a:buSzPct val="120000"/>
        <a:buFont typeface="Corbel" panose="020B0503020204020204" pitchFamily="34" charset="0"/>
        <a:buChar char="»"/>
        <a:defRPr sz="2800" kern="1200">
          <a:solidFill>
            <a:schemeClr val="tx1"/>
          </a:solidFill>
          <a:latin typeface="+mn-lt"/>
          <a:ea typeface="+mn-ea"/>
          <a:cs typeface="+mn-cs"/>
        </a:defRPr>
      </a:lvl1pPr>
      <a:lvl2pPr marL="575986" indent="-287993" algn="l" defTabSz="914377" rtl="0" eaLnBrk="1" latinLnBrk="0" hangingPunct="1">
        <a:lnSpc>
          <a:spcPct val="90000"/>
        </a:lnSpc>
        <a:spcBef>
          <a:spcPts val="1000"/>
        </a:spcBef>
        <a:buClr>
          <a:schemeClr val="accent1"/>
        </a:buClr>
        <a:buSzPct val="120000"/>
        <a:buFont typeface="Corbel" panose="020B0503020204020204" pitchFamily="34" charset="0"/>
        <a:buChar char="›"/>
        <a:defRPr sz="2400" kern="1200">
          <a:solidFill>
            <a:schemeClr val="tx1"/>
          </a:solidFill>
          <a:latin typeface="+mn-lt"/>
          <a:ea typeface="+mn-ea"/>
          <a:cs typeface="+mn-cs"/>
        </a:defRPr>
      </a:lvl2pPr>
      <a:lvl3pPr marL="863978" indent="-287993" algn="l" defTabSz="914377" rtl="0" eaLnBrk="1" latinLnBrk="0" hangingPunct="1">
        <a:lnSpc>
          <a:spcPct val="90000"/>
        </a:lnSpc>
        <a:spcBef>
          <a:spcPts val="400"/>
        </a:spcBef>
        <a:buClr>
          <a:schemeClr val="accent1"/>
        </a:buClr>
        <a:buSzPct val="120000"/>
        <a:buFont typeface="Corbel" panose="020B0503020204020204" pitchFamily="34" charset="0"/>
        <a:buChar char="–"/>
        <a:defRPr sz="2400" kern="1200">
          <a:solidFill>
            <a:schemeClr val="tx1"/>
          </a:solidFill>
          <a:latin typeface="+mn-lt"/>
          <a:ea typeface="+mn-ea"/>
          <a:cs typeface="+mn-cs"/>
        </a:defRPr>
      </a:lvl3pPr>
      <a:lvl4pPr marL="1151971" indent="-287993" algn="l" defTabSz="914377" rtl="0" eaLnBrk="1" latinLnBrk="0" hangingPunct="1">
        <a:lnSpc>
          <a:spcPct val="90000"/>
        </a:lnSpc>
        <a:spcBef>
          <a:spcPts val="400"/>
        </a:spcBef>
        <a:buClr>
          <a:schemeClr val="accent1"/>
        </a:buClr>
        <a:buSzPct val="120000"/>
        <a:buFont typeface="Corbel" panose="020B0503020204020204" pitchFamily="34" charset="0"/>
        <a:buChar char="–"/>
        <a:defRPr lang="en-US" sz="2400" kern="1200" dirty="0" smtClean="0">
          <a:solidFill>
            <a:schemeClr val="tx1"/>
          </a:solidFill>
          <a:latin typeface="+mn-lt"/>
          <a:ea typeface="+mn-ea"/>
          <a:cs typeface="+mn-cs"/>
        </a:defRPr>
      </a:lvl4pPr>
      <a:lvl5pPr marL="1439964" indent="-287993" algn="l" defTabSz="914377" rtl="0" eaLnBrk="1" latinLnBrk="0" hangingPunct="1">
        <a:lnSpc>
          <a:spcPct val="90000"/>
        </a:lnSpc>
        <a:spcBef>
          <a:spcPts val="400"/>
        </a:spcBef>
        <a:buClr>
          <a:schemeClr val="accent1"/>
        </a:buClr>
        <a:buSzPct val="120000"/>
        <a:buFont typeface="Corbel" panose="020B0503020204020204" pitchFamily="34" charset="0"/>
        <a:buChar char="–"/>
        <a:defRPr sz="2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guide id="3" pos="725">
          <p15:clr>
            <a:srgbClr val="F26B43"/>
          </p15:clr>
        </p15:guide>
        <p15:guide id="4" pos="5035">
          <p15:clr>
            <a:srgbClr val="F26B43"/>
          </p15:clr>
        </p15:guide>
        <p15:guide id="5" pos="793">
          <p15:clr>
            <a:srgbClr val="F26B43"/>
          </p15:clr>
        </p15:guide>
        <p15:guide id="6" orient="horz" pos="2051">
          <p15:clr>
            <a:srgbClr val="F26B43"/>
          </p15:clr>
        </p15:guide>
        <p15:guide id="7" orient="horz" pos="2618">
          <p15:clr>
            <a:srgbClr val="F26B43"/>
          </p15:clr>
        </p15:guide>
        <p15:guide id="8" orient="horz" pos="2663">
          <p15:clr>
            <a:srgbClr val="F26B43"/>
          </p15:clr>
        </p15:guide>
        <p15:guide id="9" orient="horz" pos="2096">
          <p15:clr>
            <a:srgbClr val="F26B43"/>
          </p15:clr>
        </p15:guide>
        <p15:guide id="10" orient="horz" pos="2142">
          <p15:clr>
            <a:srgbClr val="F26B43"/>
          </p15:clr>
        </p15:guide>
        <p15:guide id="11" pos="862">
          <p15:clr>
            <a:srgbClr val="F26B43"/>
          </p15:clr>
        </p15:guide>
        <p15:guide id="12" orient="horz" pos="2436">
          <p15:clr>
            <a:srgbClr val="F26B43"/>
          </p15:clr>
        </p15:guide>
        <p15:guide id="13" pos="136">
          <p15:clr>
            <a:srgbClr val="F26B43"/>
          </p15:clr>
        </p15:guide>
        <p15:guide id="14" pos="635">
          <p15:clr>
            <a:srgbClr val="F26B43"/>
          </p15:clr>
        </p15:guide>
        <p15:guide id="15" orient="horz" pos="2323">
          <p15:clr>
            <a:srgbClr val="F26B43"/>
          </p15:clr>
        </p15:guide>
        <p15:guide id="16" pos="2721">
          <p15:clr>
            <a:srgbClr val="F26B43"/>
          </p15:clr>
        </p15:guide>
        <p15:guide id="17" pos="30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hyperlink" Target="http://tinyurl.com/jiscwrite" TargetMode="External"/><Relationship Id="rId2" Type="http://schemas.openxmlformats.org/officeDocument/2006/relationships/notesSlide" Target="../notesSlides/notesSlide10.xml"/><Relationship Id="rId1" Type="http://schemas.openxmlformats.org/officeDocument/2006/relationships/slideLayout" Target="../slideLayouts/slideLayout36.xml"/><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3" Type="http://schemas.openxmlformats.org/officeDocument/2006/relationships/hyperlink" Target="http://bit.ly/plain-eng" TargetMode="External"/><Relationship Id="rId2" Type="http://schemas.openxmlformats.org/officeDocument/2006/relationships/notesSlide" Target="../notesSlides/notesSlide14.xml"/><Relationship Id="rId1" Type="http://schemas.openxmlformats.org/officeDocument/2006/relationships/slideLayout" Target="../slideLayouts/slideLayout45.xml"/><Relationship Id="rId5" Type="http://schemas.openxmlformats.org/officeDocument/2006/relationships/hyperlink" Target="https://www.jisc.ac.uk/guides/using-assistive-and-accessible-technology-in-teaching-and-learning/documents-presentations-and-spreadsheets" TargetMode="External"/><Relationship Id="rId4" Type="http://schemas.openxmlformats.org/officeDocument/2006/relationships/hyperlink" Target="http://webaim.org/techniques/word/#checke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15.xml"/><Relationship Id="rId1" Type="http://schemas.openxmlformats.org/officeDocument/2006/relationships/slideLayout" Target="../slideLayouts/slideLayout45.xml"/><Relationship Id="rId5" Type="http://schemas.openxmlformats.org/officeDocument/2006/relationships/image" Target="../media/image27.tiff"/><Relationship Id="rId4" Type="http://schemas.openxmlformats.org/officeDocument/2006/relationships/hyperlink" Target="file:///\\localhost\Volumes\MMK\CALM\unstructureddocument.doc"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45.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Local%20Settings/Temp/CALM_ClericalWorkshop/unstructured.doc" TargetMode="External"/><Relationship Id="rId7" Type="http://schemas.openxmlformats.org/officeDocument/2006/relationships/hyperlink" Target="file:///\\localhost\Volumes\MMK\CALM\AccessibleDocsGuideWordTechdis2013Structured.doc" TargetMode="External"/><Relationship Id="rId2" Type="http://schemas.openxmlformats.org/officeDocument/2006/relationships/notesSlide" Target="../notesSlides/notesSlide18.xml"/><Relationship Id="rId1" Type="http://schemas.openxmlformats.org/officeDocument/2006/relationships/slideLayout" Target="../slideLayouts/slideLayout45.xml"/><Relationship Id="rId6" Type="http://schemas.openxmlformats.org/officeDocument/2006/relationships/image" Target="../media/image31.png"/><Relationship Id="rId5" Type="http://schemas.openxmlformats.org/officeDocument/2006/relationships/hyperlink" Target="file:///\\localhost\Volumes\MMK\CALM\unstructureddocument.doc" TargetMode="External"/><Relationship Id="rId4" Type="http://schemas.openxmlformats.org/officeDocument/2006/relationships/hyperlink" Target="http://tiny.cc/Navigation" TargetMode="External"/><Relationship Id="rId9" Type="http://schemas.openxmlformats.org/officeDocument/2006/relationships/image" Target="../media/image33.JPG"/></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Rf5w5hZOSss&amp;feature=youtu.be" TargetMode="External"/><Relationship Id="rId2" Type="http://schemas.openxmlformats.org/officeDocument/2006/relationships/notesSlide" Target="../notesSlides/notesSlide19.xml"/><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5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hyperlink" Target="https://youtu.be/tLCtpc6zDqA" TargetMode="External"/><Relationship Id="rId2" Type="http://schemas.openxmlformats.org/officeDocument/2006/relationships/notesSlide" Target="../notesSlides/notesSlide21.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3" Type="http://schemas.openxmlformats.org/officeDocument/2006/relationships/hyperlink" Target="http://www.jiscdigitalmedia.ac.uk/guide/audio-feedback-a-how-to-guide" TargetMode="External"/><Relationship Id="rId2" Type="http://schemas.openxmlformats.org/officeDocument/2006/relationships/notesSlide" Target="../notesSlides/notesSlide24.xml"/><Relationship Id="rId1" Type="http://schemas.openxmlformats.org/officeDocument/2006/relationships/slideLayout" Target="../slideLayouts/slideLayout36.xml"/><Relationship Id="rId5" Type="http://schemas.openxmlformats.org/officeDocument/2006/relationships/hyperlink" Target="https://support.office.com/en-gb/article/AutoCorrect-spelling-and-insert-text-and-symbols-e7433b94-f3de-4532-9dc8-b29063a96e1f" TargetMode="External"/><Relationship Id="rId4" Type="http://schemas.openxmlformats.org/officeDocument/2006/relationships/hyperlink" Target="https://www.youtube.com/watch?v=1umOPDN1NWU&amp;feature=youtu.be"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JiscLeadScotland/Is%20my%20information%20accessible.docx" TargetMode="External"/><Relationship Id="rId2" Type="http://schemas.openxmlformats.org/officeDocument/2006/relationships/notesSlide" Target="../notesSlides/notesSlide25.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36.xml"/><Relationship Id="rId6" Type="http://schemas.openxmlformats.org/officeDocument/2006/relationships/image" Target="../media/image40.png"/><Relationship Id="rId5" Type="http://schemas.openxmlformats.org/officeDocument/2006/relationships/slide" Target="slide1.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36.xml"/><Relationship Id="rId5" Type="http://schemas.openxmlformats.org/officeDocument/2006/relationships/image" Target="../media/image43.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5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9.xml"/><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jpeg"/><Relationship Id="rId3" Type="http://schemas.openxmlformats.org/officeDocument/2006/relationships/image" Target="../media/image46.jpeg"/><Relationship Id="rId7" Type="http://schemas.openxmlformats.org/officeDocument/2006/relationships/image" Target="../media/image50.jpeg"/><Relationship Id="rId12"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42.xml"/><Relationship Id="rId6" Type="http://schemas.openxmlformats.org/officeDocument/2006/relationships/image" Target="../media/image49.jpe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jpe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7.jpeg"/></Relationships>
</file>

<file path=ppt/slides/_rels/slide32.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31.xml"/><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3" Type="http://schemas.openxmlformats.org/officeDocument/2006/relationships/hyperlink" Target="http://www.learningapps.co.uk/moodle/xertetoolkits/play.php?template_id=1384" TargetMode="External"/><Relationship Id="rId2" Type="http://schemas.openxmlformats.org/officeDocument/2006/relationships/notesSlide" Target="../notesSlides/notesSlide32.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3.xml"/><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4.xml"/><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35.xml"/><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6.xml"/><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7.xml"/><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9.xml"/><Relationship Id="rId1" Type="http://schemas.openxmlformats.org/officeDocument/2006/relationships/slideLayout" Target="../slideLayouts/slideLayout39.xml"/><Relationship Id="rId4" Type="http://schemas.openxmlformats.org/officeDocument/2006/relationships/hyperlink" Target="https://accessibility.jiscinvolve.org/wp/2015/12/17/inclusive-mobile-learnin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0.xml"/><Relationship Id="rId1" Type="http://schemas.openxmlformats.org/officeDocument/2006/relationships/slideLayout" Target="../slideLayouts/slideLayout42.xml"/><Relationship Id="rId4" Type="http://schemas.openxmlformats.org/officeDocument/2006/relationships/hyperlink" Target="https://www.youtube.com/watch?v=9mdKDGOQACY"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jiRQBbeIEjk" TargetMode="External"/><Relationship Id="rId2" Type="http://schemas.openxmlformats.org/officeDocument/2006/relationships/notesSlide" Target="../notesSlides/notesSlide41.xml"/><Relationship Id="rId1" Type="http://schemas.openxmlformats.org/officeDocument/2006/relationships/slideLayout" Target="../slideLayouts/slideLayout42.xml"/><Relationship Id="rId4" Type="http://schemas.openxmlformats.org/officeDocument/2006/relationships/image" Target="../media/image66.jpg"/></Relationships>
</file>

<file path=ppt/slides/_rels/slide43.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2" Type="http://schemas.openxmlformats.org/officeDocument/2006/relationships/hyperlink" Target="http://tiny.cc/reasonable-expectations" TargetMode="External"/><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8" Type="http://schemas.openxmlformats.org/officeDocument/2006/relationships/hyperlink" Target="https://www.jisc.ac.uk/guides/enhancing-the-digital-student-experience/deliver-an-inclusive-digital-student-experience" TargetMode="External"/><Relationship Id="rId3" Type="http://schemas.openxmlformats.org/officeDocument/2006/relationships/hyperlink" Target="https://www.jisc.ac.uk/guides/getting-started-with-accessibility-and-inclusion" TargetMode="External"/><Relationship Id="rId7" Type="http://schemas.openxmlformats.org/officeDocument/2006/relationships/hyperlink" Target="https://www.jisc.ac.uk/guides/using-assistive-and-accessible-technology-in-teaching-and-learning" TargetMode="External"/><Relationship Id="rId2" Type="http://schemas.openxmlformats.org/officeDocument/2006/relationships/notesSlide" Target="../notesSlides/notesSlide42.xml"/><Relationship Id="rId1" Type="http://schemas.openxmlformats.org/officeDocument/2006/relationships/slideLayout" Target="../slideLayouts/slideLayout39.xml"/><Relationship Id="rId6" Type="http://schemas.openxmlformats.org/officeDocument/2006/relationships/hyperlink" Target="https://www.jisc.ac.uk/full-guide/enhancing-staff-support-for-learners-with-disabilities" TargetMode="External"/><Relationship Id="rId5" Type="http://schemas.openxmlformats.org/officeDocument/2006/relationships/hyperlink" Target="https://www.jisc.ac.uk/guides/using-assistive-and-accessible-technology-in-teaching-and-learning/documents-presentations-and-spreadsheets" TargetMode="External"/><Relationship Id="rId4" Type="http://schemas.openxmlformats.org/officeDocument/2006/relationships/hyperlink" Target="http://tiny.cc/MeetingRequirements"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padlet.com/margaret_mckay/pkoejk1211uc" TargetMode="External"/><Relationship Id="rId2" Type="http://schemas.openxmlformats.org/officeDocument/2006/relationships/notesSlide" Target="../notesSlides/notesSlide43.xml"/><Relationship Id="rId1" Type="http://schemas.openxmlformats.org/officeDocument/2006/relationships/slideLayout" Target="../slideLayouts/slideLayout36.xml"/><Relationship Id="rId4" Type="http://schemas.openxmlformats.org/officeDocument/2006/relationships/image" Target="../media/image68.png"/></Relationships>
</file>

<file path=ppt/slides/_rels/slide47.xml.rels><?xml version="1.0" encoding="UTF-8" standalone="yes"?>
<Relationships xmlns="http://schemas.openxmlformats.org/package/2006/relationships"><Relationship Id="rId8" Type="http://schemas.openxmlformats.org/officeDocument/2006/relationships/hyperlink" Target="http://accessibility.jiscinvolve.org/wp/" TargetMode="External"/><Relationship Id="rId3" Type="http://schemas.openxmlformats.org/officeDocument/2006/relationships/hyperlink" Target="https://www.jisc.ac.uk/blog/spotlight-on-visual-inclusion-supporting-learners-with-sight-loss-08-oct-2015" TargetMode="External"/><Relationship Id="rId7" Type="http://schemas.openxmlformats.org/officeDocument/2006/relationships/hyperlink" Target="https://www.jisc.ac.uk/blog/how-can-you-make-resources-accessible-for-those-with-disabilities-13-jul-2015" TargetMode="External"/><Relationship Id="rId2" Type="http://schemas.openxmlformats.org/officeDocument/2006/relationships/notesSlide" Target="../notesSlides/notesSlide44.xml"/><Relationship Id="rId1" Type="http://schemas.openxmlformats.org/officeDocument/2006/relationships/slideLayout" Target="../slideLayouts/slideLayout39.xml"/><Relationship Id="rId6" Type="http://schemas.openxmlformats.org/officeDocument/2006/relationships/hyperlink" Target="https://www.jisc.ac.uk/blog/are-you-using-mobile-technologies-to-support-inclusive-practice-10-apr-2015" TargetMode="External"/><Relationship Id="rId5" Type="http://schemas.openxmlformats.org/officeDocument/2006/relationships/hyperlink" Target="https://www.jisc.ac.uk/blog/the-textbook-challenge-supporting-literacy-through-technology-02-sep-2015" TargetMode="External"/><Relationship Id="rId4" Type="http://schemas.openxmlformats.org/officeDocument/2006/relationships/hyperlink" Target="https://accessibility.jiscinvolve.org/wp/2016/03/04/can-the-digital-world-help-us-harness-positive-mental-health/"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www.learningapps.co.uk/moodle/xertetoolkits/play.php?template_id=1384" TargetMode="External"/><Relationship Id="rId2" Type="http://schemas.openxmlformats.org/officeDocument/2006/relationships/notesSlide" Target="../notesSlides/notesSlide45.xml"/><Relationship Id="rId1" Type="http://schemas.openxmlformats.org/officeDocument/2006/relationships/slideLayout" Target="../slideLayouts/slideLayout36.xml"/><Relationship Id="rId6" Type="http://schemas.openxmlformats.org/officeDocument/2006/relationships/hyperlink" Target="http://www.learningapps.co.uk/moodle/xertetoolkits/play.php?template_id=1387" TargetMode="External"/><Relationship Id="rId5" Type="http://schemas.openxmlformats.org/officeDocument/2006/relationships/hyperlink" Target="http://www.learningapps.co.uk/moodle/xertetoolkits/play.php?template_id=1386" TargetMode="External"/><Relationship Id="rId4" Type="http://schemas.openxmlformats.org/officeDocument/2006/relationships/hyperlink" Target="http://www.learningapps.co.uk/moodle/xertetoolkits/play.php?template_id=1385"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mailto:margaret.mckay@jisc.ac.uk" TargetMode="External"/><Relationship Id="rId2" Type="http://schemas.openxmlformats.org/officeDocument/2006/relationships/notesSlide" Target="../notesSlides/notesSlide46.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40.xml"/><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40.xml"/><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icture of a person holding 2 pieces of a jigsaw" title="Pict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3418" y="2157407"/>
            <a:ext cx="6776835" cy="4516126"/>
          </a:xfrm>
          <a:prstGeom prst="rect">
            <a:avLst/>
          </a:prstGeom>
          <a:effectLst>
            <a:softEdge rad="317500"/>
          </a:effectLst>
        </p:spPr>
      </p:pic>
      <p:pic>
        <p:nvPicPr>
          <p:cNvPr id="9" name="Picture 8" descr="Back pocket of jeans with mobile" title="Pictur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4828" y="-23776"/>
            <a:ext cx="5489829" cy="3392386"/>
          </a:xfrm>
          <a:prstGeom prst="rect">
            <a:avLst/>
          </a:prstGeom>
          <a:effectLst>
            <a:softEdge rad="317500"/>
          </a:effectLst>
        </p:spPr>
      </p:pic>
      <p:sp>
        <p:nvSpPr>
          <p:cNvPr id="10" name="Text Placeholder 9"/>
          <p:cNvSpPr>
            <a:spLocks noGrp="1"/>
          </p:cNvSpPr>
          <p:nvPr>
            <p:ph type="body" idx="1"/>
          </p:nvPr>
        </p:nvSpPr>
        <p:spPr>
          <a:xfrm>
            <a:off x="4288821" y="3125219"/>
            <a:ext cx="3075132" cy="243391"/>
          </a:xfrm>
        </p:spPr>
        <p:txBody>
          <a:bodyPr>
            <a:normAutofit/>
          </a:bodyPr>
          <a:lstStyle/>
          <a:p>
            <a:pPr algn="ctr"/>
            <a:r>
              <a:rPr lang="en-GB" sz="1067" dirty="0"/>
              <a:t>Images: Pixabay </a:t>
            </a:r>
            <a:r>
              <a:rPr lang="en-GB" sz="1067" dirty="0" smtClean="0"/>
              <a:t>and Microsoft</a:t>
            </a:r>
            <a:endParaRPr lang="en-GB" sz="1067" dirty="0"/>
          </a:p>
        </p:txBody>
      </p:sp>
      <p:sp>
        <p:nvSpPr>
          <p:cNvPr id="7" name="Slide Number Placeholder 6"/>
          <p:cNvSpPr>
            <a:spLocks noGrp="1"/>
          </p:cNvSpPr>
          <p:nvPr>
            <p:ph type="sldNum" sz="quarter" idx="12"/>
          </p:nvPr>
        </p:nvSpPr>
        <p:spPr/>
        <p:txBody>
          <a:bodyPr/>
          <a:lstStyle/>
          <a:p>
            <a:fld id="{BC1903E8-1638-4376-A5CE-0131C1204B53}" type="slidenum">
              <a:rPr lang="en-GB" noProof="0" smtClean="0"/>
              <a:pPr/>
              <a:t>1</a:t>
            </a:fld>
            <a:endParaRPr lang="en-GB" noProof="0" dirty="0"/>
          </a:p>
        </p:txBody>
      </p:sp>
      <p:pic>
        <p:nvPicPr>
          <p:cNvPr id="8" name="Picture Placeholder 7" descr="Picture of hammer, nails and screw remover" title="Picture"/>
          <p:cNvPicPr>
            <a:picLocks noGrp="1" noChangeAspect="1"/>
          </p:cNvPicPr>
          <p:nvPr>
            <p:ph type="pic" sz="quarter" idx="4294967295"/>
          </p:nvPr>
        </p:nvPicPr>
        <p:blipFill rotWithShape="1">
          <a:blip r:embed="rId5" cstate="print">
            <a:extLst>
              <a:ext uri="{28A0092B-C50C-407E-A947-70E740481C1C}">
                <a14:useLocalDpi xmlns:a14="http://schemas.microsoft.com/office/drawing/2010/main" val="0"/>
              </a:ext>
            </a:extLst>
          </a:blip>
          <a:srcRect t="17336" r="12629" b="3605"/>
          <a:stretch/>
        </p:blipFill>
        <p:spPr>
          <a:xfrm>
            <a:off x="528212" y="267202"/>
            <a:ext cx="4390315" cy="2980321"/>
          </a:xfrm>
          <a:prstGeom prst="rect">
            <a:avLst/>
          </a:prstGeom>
          <a:effectLst>
            <a:softEdge rad="317500"/>
          </a:effectLst>
        </p:spPr>
      </p:pic>
      <p:sp>
        <p:nvSpPr>
          <p:cNvPr id="11" name="Subtitle 6" descr="Because little things can make a big difference &#10;"/>
          <p:cNvSpPr txBox="1">
            <a:spLocks/>
          </p:cNvSpPr>
          <p:nvPr/>
        </p:nvSpPr>
        <p:spPr>
          <a:xfrm>
            <a:off x="3791744" y="5489639"/>
            <a:ext cx="6705000" cy="922112"/>
          </a:xfrm>
          <a:prstGeom prst="rect">
            <a:avLst/>
          </a:prstGeom>
        </p:spPr>
        <p:txBody>
          <a:bodyPr vert="horz" wrap="square" lIns="0" tIns="0" rIns="0" bIns="0" rtlCol="0">
            <a:spAutoFit/>
          </a:bodyPr>
          <a:lstStyle>
            <a:lvl1pPr marL="0" indent="0" algn="l" defTabSz="914400" rtl="0" eaLnBrk="1" latinLnBrk="0" hangingPunct="1">
              <a:lnSpc>
                <a:spcPct val="96000"/>
              </a:lnSpc>
              <a:spcBef>
                <a:spcPts val="1200"/>
              </a:spcBef>
              <a:buFontTx/>
              <a:buNone/>
              <a:defRPr sz="1600" kern="1200">
                <a:solidFill>
                  <a:schemeClr val="bg1"/>
                </a:solidFill>
                <a:latin typeface="+mn-lt"/>
                <a:ea typeface="+mn-ea"/>
                <a:cs typeface="+mn-cs"/>
              </a:defRPr>
            </a:lvl1pPr>
            <a:lvl2pPr marL="457200" indent="0" algn="ctr" defTabSz="914400" rtl="0" eaLnBrk="1" latinLnBrk="0" hangingPunct="1">
              <a:lnSpc>
                <a:spcPct val="105000"/>
              </a:lnSpc>
              <a:spcBef>
                <a:spcPts val="600"/>
              </a:spcBef>
              <a:buClr>
                <a:srgbClr val="E85E12"/>
              </a:buClr>
              <a:buSzPct val="120000"/>
              <a:buFont typeface="Lucida Grande"/>
              <a:buNone/>
              <a:defRPr sz="1900" kern="1200">
                <a:solidFill>
                  <a:schemeClr val="tx1">
                    <a:tint val="75000"/>
                  </a:schemeClr>
                </a:solidFill>
                <a:latin typeface="+mn-lt"/>
                <a:ea typeface="+mn-ea"/>
                <a:cs typeface="+mn-cs"/>
              </a:defRPr>
            </a:lvl2pPr>
            <a:lvl3pPr marL="914400" indent="0" algn="ctr" defTabSz="914400" rtl="0" eaLnBrk="1" latinLnBrk="0" hangingPunct="1">
              <a:lnSpc>
                <a:spcPct val="105000"/>
              </a:lnSpc>
              <a:spcBef>
                <a:spcPts val="600"/>
              </a:spcBef>
              <a:buClr>
                <a:srgbClr val="E85E12"/>
              </a:buClr>
              <a:buSzPct val="120000"/>
              <a:buFont typeface="Lucida Grande"/>
              <a:buNone/>
              <a:defRPr sz="1900" kern="1200">
                <a:solidFill>
                  <a:schemeClr val="tx1">
                    <a:tint val="75000"/>
                  </a:schemeClr>
                </a:solidFill>
                <a:latin typeface="+mn-lt"/>
                <a:ea typeface="+mn-ea"/>
                <a:cs typeface="+mn-cs"/>
              </a:defRPr>
            </a:lvl3pPr>
            <a:lvl4pPr marL="1371600" indent="0" algn="ctr" defTabSz="914400" rtl="0" eaLnBrk="1" latinLnBrk="0" hangingPunct="1">
              <a:lnSpc>
                <a:spcPct val="105000"/>
              </a:lnSpc>
              <a:spcBef>
                <a:spcPts val="0"/>
              </a:spcBef>
              <a:buClr>
                <a:srgbClr val="E85E12"/>
              </a:buClr>
              <a:buFont typeface="Lucida Grande"/>
              <a:buNone/>
              <a:defRPr sz="1900" kern="1200">
                <a:solidFill>
                  <a:schemeClr val="tx1">
                    <a:tint val="75000"/>
                  </a:schemeClr>
                </a:solidFill>
                <a:latin typeface="+mn-lt"/>
                <a:ea typeface="+mn-ea"/>
                <a:cs typeface="+mn-cs"/>
              </a:defRPr>
            </a:lvl4pPr>
            <a:lvl5pPr marL="1828800" indent="0" algn="ctr" defTabSz="914400" rtl="0" eaLnBrk="1" latinLnBrk="0" hangingPunct="1">
              <a:lnSpc>
                <a:spcPct val="105000"/>
              </a:lnSpc>
              <a:spcBef>
                <a:spcPts val="0"/>
              </a:spcBef>
              <a:buClr>
                <a:srgbClr val="E85E12"/>
              </a:buClr>
              <a:buFont typeface="Lucida Grande"/>
              <a:buNone/>
              <a:defRPr sz="19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GB" sz="2800" dirty="0"/>
              <a:t>Free enabling technologies:</a:t>
            </a:r>
          </a:p>
          <a:p>
            <a:pPr algn="ctr"/>
            <a:r>
              <a:rPr lang="en-GB" sz="2400" dirty="0"/>
              <a:t>Because little things can make a big difference </a:t>
            </a:r>
          </a:p>
        </p:txBody>
      </p:sp>
      <p:sp>
        <p:nvSpPr>
          <p:cNvPr id="13" name="Rectangle 7" descr="Jisc Banner"/>
          <p:cNvSpPr>
            <a:spLocks noChangeArrowheads="1"/>
          </p:cNvSpPr>
          <p:nvPr/>
        </p:nvSpPr>
        <p:spPr bwMode="auto">
          <a:xfrm>
            <a:off x="1" y="5364132"/>
            <a:ext cx="2463417" cy="1520321"/>
          </a:xfrm>
          <a:prstGeom prst="rect">
            <a:avLst/>
          </a:prstGeom>
          <a:solidFill>
            <a:srgbClr val="E04710"/>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4" name="Freeform 8" descr="Jisc Banner"/>
          <p:cNvSpPr>
            <a:spLocks/>
          </p:cNvSpPr>
          <p:nvPr/>
        </p:nvSpPr>
        <p:spPr bwMode="auto">
          <a:xfrm>
            <a:off x="2140882" y="5364132"/>
            <a:ext cx="94847" cy="1598670"/>
          </a:xfrm>
          <a:custGeom>
            <a:avLst/>
            <a:gdLst>
              <a:gd name="T0" fmla="*/ 47 w 47"/>
              <a:gd name="T1" fmla="*/ 959 h 959"/>
              <a:gd name="T2" fmla="*/ 0 w 47"/>
              <a:gd name="T3" fmla="*/ 912 h 959"/>
              <a:gd name="T4" fmla="*/ 0 w 47"/>
              <a:gd name="T5" fmla="*/ 0 h 959"/>
              <a:gd name="T6" fmla="*/ 47 w 47"/>
              <a:gd name="T7" fmla="*/ 47 h 959"/>
              <a:gd name="T8" fmla="*/ 47 w 47"/>
              <a:gd name="T9" fmla="*/ 959 h 959"/>
            </a:gdLst>
            <a:ahLst/>
            <a:cxnLst>
              <a:cxn ang="0">
                <a:pos x="T0" y="T1"/>
              </a:cxn>
              <a:cxn ang="0">
                <a:pos x="T2" y="T3"/>
              </a:cxn>
              <a:cxn ang="0">
                <a:pos x="T4" y="T5"/>
              </a:cxn>
              <a:cxn ang="0">
                <a:pos x="T6" y="T7"/>
              </a:cxn>
              <a:cxn ang="0">
                <a:pos x="T8" y="T9"/>
              </a:cxn>
            </a:cxnLst>
            <a:rect l="0" t="0" r="r" b="b"/>
            <a:pathLst>
              <a:path w="47" h="959">
                <a:moveTo>
                  <a:pt x="47" y="959"/>
                </a:moveTo>
                <a:lnTo>
                  <a:pt x="0" y="912"/>
                </a:lnTo>
                <a:lnTo>
                  <a:pt x="0" y="0"/>
                </a:lnTo>
                <a:lnTo>
                  <a:pt x="47" y="47"/>
                </a:lnTo>
                <a:lnTo>
                  <a:pt x="47" y="959"/>
                </a:lnTo>
                <a:close/>
              </a:path>
            </a:pathLst>
          </a:custGeom>
          <a:solidFill>
            <a:srgbClr val="9F3515"/>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5" name="Rectangle 9" descr="Margaret McKay, subject specialist (accessibility &amp; inclusion) Jisc Scotland&#10;Free enabling technologies &#10;"/>
          <p:cNvSpPr>
            <a:spLocks noChangeArrowheads="1"/>
          </p:cNvSpPr>
          <p:nvPr/>
        </p:nvSpPr>
        <p:spPr bwMode="auto">
          <a:xfrm>
            <a:off x="2209886" y="5364133"/>
            <a:ext cx="9982114" cy="1598670"/>
          </a:xfrm>
          <a:prstGeom prst="rect">
            <a:avLst/>
          </a:prstGeom>
          <a:solidFill>
            <a:srgbClr val="E04710"/>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7" name="Title 5" descr="Margaret McKay, subject specialist (accessibility &amp; inclusion) Jisc Scotland&#10;Free enabling technologies &#10;"/>
          <p:cNvSpPr txBox="1">
            <a:spLocks/>
          </p:cNvSpPr>
          <p:nvPr/>
        </p:nvSpPr>
        <p:spPr>
          <a:xfrm>
            <a:off x="2795425" y="5559000"/>
            <a:ext cx="9489232" cy="535531"/>
          </a:xfrm>
          <a:prstGeom prst="rect">
            <a:avLst/>
          </a:prstGeom>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3300" kern="1200">
                <a:solidFill>
                  <a:schemeClr val="bg1"/>
                </a:solidFill>
                <a:latin typeface="+mj-lt"/>
                <a:ea typeface="+mj-ea"/>
                <a:cs typeface="+mj-cs"/>
              </a:defRPr>
            </a:lvl1pPr>
          </a:lstStyle>
          <a:p>
            <a:r>
              <a:rPr lang="en-GB" sz="3200" dirty="0" smtClean="0"/>
              <a:t>Technology as a tool for inclusion: are we there yet?</a:t>
            </a:r>
          </a:p>
        </p:txBody>
      </p:sp>
    </p:spTree>
    <p:extLst>
      <p:ext uri="{BB962C8B-B14F-4D97-AF65-F5344CB8AC3E}">
        <p14:creationId xmlns:p14="http://schemas.microsoft.com/office/powerpoint/2010/main" val="200447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768D980-8028-4768-849B-459B1B49463D}" type="slidenum">
              <a:rPr lang="en-GB" smtClean="0"/>
              <a:pPr/>
              <a:t>10</a:t>
            </a:fld>
            <a:endParaRPr lang="en-GB"/>
          </a:p>
        </p:txBody>
      </p:sp>
      <p:sp>
        <p:nvSpPr>
          <p:cNvPr id="8" name="Title 1"/>
          <p:cNvSpPr txBox="1">
            <a:spLocks/>
          </p:cNvSpPr>
          <p:nvPr/>
        </p:nvSpPr>
        <p:spPr>
          <a:xfrm>
            <a:off x="3695765" y="0"/>
            <a:ext cx="8208433" cy="596900"/>
          </a:xfrm>
          <a:prstGeom prst="rect">
            <a:avLst/>
          </a:prstGeom>
        </p:spPr>
        <p:txBody>
          <a:bodyPr vert="horz" lIns="0" tIns="0" rIns="0" bIns="0" rtlCol="0" anchor="b" anchorCtr="0">
            <a:noAutofit/>
          </a:bodyPr>
          <a:lstStyle>
            <a:lvl1pPr algn="r" defTabSz="685800" rtl="0" eaLnBrk="1" latinLnBrk="0" hangingPunct="1">
              <a:lnSpc>
                <a:spcPct val="90000"/>
              </a:lnSpc>
              <a:spcBef>
                <a:spcPct val="0"/>
              </a:spcBef>
              <a:buNone/>
              <a:defRPr sz="2800" b="1" kern="1200">
                <a:solidFill>
                  <a:srgbClr val="B71A8B"/>
                </a:solidFill>
                <a:latin typeface="+mj-lt"/>
                <a:ea typeface="+mj-ea"/>
                <a:cs typeface="+mj-cs"/>
              </a:defRPr>
            </a:lvl1pPr>
          </a:lstStyle>
          <a:p>
            <a:r>
              <a:rPr lang="en-GB" sz="3733" dirty="0"/>
              <a:t>All together now…</a:t>
            </a:r>
          </a:p>
        </p:txBody>
      </p:sp>
      <p:sp>
        <p:nvSpPr>
          <p:cNvPr id="9" name="Oval 8"/>
          <p:cNvSpPr/>
          <p:nvPr/>
        </p:nvSpPr>
        <p:spPr>
          <a:xfrm>
            <a:off x="5231904" y="3573016"/>
            <a:ext cx="792088" cy="79208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10" name="Oval 9"/>
          <p:cNvSpPr/>
          <p:nvPr/>
        </p:nvSpPr>
        <p:spPr>
          <a:xfrm>
            <a:off x="4439816" y="2924944"/>
            <a:ext cx="2376264" cy="2088232"/>
          </a:xfrm>
          <a:prstGeom prst="ellipse">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11" name="Oval 10"/>
          <p:cNvSpPr/>
          <p:nvPr/>
        </p:nvSpPr>
        <p:spPr>
          <a:xfrm>
            <a:off x="4767578" y="3212976"/>
            <a:ext cx="1720743" cy="1512168"/>
          </a:xfrm>
          <a:prstGeom prst="ellipse">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12" name="Oval 11"/>
          <p:cNvSpPr/>
          <p:nvPr/>
        </p:nvSpPr>
        <p:spPr>
          <a:xfrm>
            <a:off x="4030115" y="2564904"/>
            <a:ext cx="3195667" cy="2808312"/>
          </a:xfrm>
          <a:prstGeom prst="ellipse">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cxnSp>
        <p:nvCxnSpPr>
          <p:cNvPr id="13" name="Straight Connector 12"/>
          <p:cNvCxnSpPr/>
          <p:nvPr/>
        </p:nvCxnSpPr>
        <p:spPr>
          <a:xfrm flipV="1">
            <a:off x="5627949" y="3582308"/>
            <a:ext cx="1021769" cy="38675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663952" y="3959768"/>
            <a:ext cx="720080" cy="105340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871865" y="3978352"/>
            <a:ext cx="763113" cy="103482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439816" y="3573016"/>
            <a:ext cx="1224136"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663952" y="3753037"/>
            <a:ext cx="0" cy="18002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667678" y="3906054"/>
            <a:ext cx="198023" cy="6300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703682" y="3959768"/>
            <a:ext cx="824367" cy="105340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332889" y="3978352"/>
            <a:ext cx="403073" cy="50812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383371" y="3915053"/>
            <a:ext cx="320311" cy="9001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703681" y="3397642"/>
            <a:ext cx="0" cy="53541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5722305" y="3654316"/>
            <a:ext cx="1021769" cy="38675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758309" y="4031776"/>
            <a:ext cx="824367" cy="105340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038229" y="4050360"/>
            <a:ext cx="691105" cy="103482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534171" y="3717032"/>
            <a:ext cx="1224136"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758307" y="3825045"/>
            <a:ext cx="0" cy="18002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5699957" y="3798332"/>
            <a:ext cx="1021769" cy="38675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735961" y="4175793"/>
            <a:ext cx="122020" cy="14466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5303913" y="4194376"/>
            <a:ext cx="403073" cy="67478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511824" y="3789040"/>
            <a:ext cx="1224136"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735960" y="3969061"/>
            <a:ext cx="0" cy="18002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294984" y="3212976"/>
            <a:ext cx="2437227" cy="666786"/>
          </a:xfrm>
          <a:prstGeom prst="rect">
            <a:avLst/>
          </a:prstGeom>
          <a:noFill/>
        </p:spPr>
        <p:txBody>
          <a:bodyPr wrap="square" rtlCol="0">
            <a:spAutoFit/>
          </a:bodyPr>
          <a:lstStyle/>
          <a:p>
            <a:r>
              <a:rPr lang="en-GB" sz="3733" dirty="0"/>
              <a:t>Images</a:t>
            </a:r>
          </a:p>
        </p:txBody>
      </p:sp>
      <p:sp>
        <p:nvSpPr>
          <p:cNvPr id="34" name="TextBox 33"/>
          <p:cNvSpPr txBox="1"/>
          <p:nvPr/>
        </p:nvSpPr>
        <p:spPr>
          <a:xfrm>
            <a:off x="4750248" y="1628605"/>
            <a:ext cx="2108664" cy="666786"/>
          </a:xfrm>
          <a:prstGeom prst="rect">
            <a:avLst/>
          </a:prstGeom>
          <a:noFill/>
        </p:spPr>
        <p:txBody>
          <a:bodyPr wrap="square" rtlCol="0">
            <a:spAutoFit/>
          </a:bodyPr>
          <a:lstStyle/>
          <a:p>
            <a:r>
              <a:rPr lang="en-GB" sz="3733" dirty="0"/>
              <a:t>Text </a:t>
            </a:r>
          </a:p>
        </p:txBody>
      </p:sp>
      <p:sp>
        <p:nvSpPr>
          <p:cNvPr id="35" name="TextBox 34"/>
          <p:cNvSpPr txBox="1"/>
          <p:nvPr/>
        </p:nvSpPr>
        <p:spPr>
          <a:xfrm>
            <a:off x="7400141" y="5073600"/>
            <a:ext cx="2226913" cy="666786"/>
          </a:xfrm>
          <a:prstGeom prst="rect">
            <a:avLst/>
          </a:prstGeom>
          <a:noFill/>
        </p:spPr>
        <p:txBody>
          <a:bodyPr wrap="square" rtlCol="0">
            <a:spAutoFit/>
          </a:bodyPr>
          <a:lstStyle/>
          <a:p>
            <a:r>
              <a:rPr lang="en-GB" sz="3733" dirty="0"/>
              <a:t>Audio</a:t>
            </a:r>
          </a:p>
        </p:txBody>
      </p:sp>
      <p:sp>
        <p:nvSpPr>
          <p:cNvPr id="36" name="TextBox 35"/>
          <p:cNvSpPr txBox="1"/>
          <p:nvPr/>
        </p:nvSpPr>
        <p:spPr>
          <a:xfrm>
            <a:off x="4170122" y="5445224"/>
            <a:ext cx="2296807" cy="666786"/>
          </a:xfrm>
          <a:prstGeom prst="rect">
            <a:avLst/>
          </a:prstGeom>
          <a:noFill/>
        </p:spPr>
        <p:txBody>
          <a:bodyPr wrap="square" rtlCol="0">
            <a:spAutoFit/>
          </a:bodyPr>
          <a:lstStyle/>
          <a:p>
            <a:r>
              <a:rPr lang="en-GB" sz="3733" dirty="0"/>
              <a:t>Video</a:t>
            </a:r>
          </a:p>
        </p:txBody>
      </p:sp>
      <p:sp>
        <p:nvSpPr>
          <p:cNvPr id="37" name="TextBox 36"/>
          <p:cNvSpPr txBox="1"/>
          <p:nvPr/>
        </p:nvSpPr>
        <p:spPr>
          <a:xfrm>
            <a:off x="1133641" y="3494233"/>
            <a:ext cx="2896473" cy="666786"/>
          </a:xfrm>
          <a:prstGeom prst="rect">
            <a:avLst/>
          </a:prstGeom>
          <a:noFill/>
        </p:spPr>
        <p:txBody>
          <a:bodyPr wrap="square" rtlCol="0">
            <a:spAutoFit/>
          </a:bodyPr>
          <a:lstStyle/>
          <a:p>
            <a:r>
              <a:rPr lang="en-GB" sz="3733" dirty="0"/>
              <a:t>Interactivity</a:t>
            </a:r>
          </a:p>
        </p:txBody>
      </p:sp>
      <p:sp>
        <p:nvSpPr>
          <p:cNvPr id="38" name="Rectangle 37"/>
          <p:cNvSpPr/>
          <p:nvPr/>
        </p:nvSpPr>
        <p:spPr>
          <a:xfrm>
            <a:off x="8737484" y="6494965"/>
            <a:ext cx="1749390" cy="276999"/>
          </a:xfrm>
          <a:prstGeom prst="rect">
            <a:avLst/>
          </a:prstGeom>
        </p:spPr>
        <p:txBody>
          <a:bodyPr wrap="none">
            <a:spAutoFit/>
          </a:bodyPr>
          <a:lstStyle/>
          <a:p>
            <a:r>
              <a:rPr lang="en-GB" sz="1200" b="1" dirty="0">
                <a:solidFill>
                  <a:srgbClr val="545454"/>
                </a:solidFill>
              </a:rPr>
              <a:t>© Alistair McNaught Jisc</a:t>
            </a:r>
          </a:p>
        </p:txBody>
      </p:sp>
    </p:spTree>
    <p:extLst>
      <p:ext uri="{BB962C8B-B14F-4D97-AF65-F5344CB8AC3E}">
        <p14:creationId xmlns:p14="http://schemas.microsoft.com/office/powerpoint/2010/main" val="396730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Personal productivity</a:t>
            </a:r>
            <a:endParaRPr lang="en-GB" dirty="0"/>
          </a:p>
        </p:txBody>
      </p:sp>
      <p:sp>
        <p:nvSpPr>
          <p:cNvPr id="8" name="Content Placeholder 7"/>
          <p:cNvSpPr>
            <a:spLocks noGrp="1"/>
          </p:cNvSpPr>
          <p:nvPr>
            <p:ph sz="quarter" idx="13"/>
          </p:nvPr>
        </p:nvSpPr>
        <p:spPr>
          <a:xfrm>
            <a:off x="7937241" y="1172633"/>
            <a:ext cx="3966891" cy="5137152"/>
          </a:xfrm>
        </p:spPr>
        <p:txBody>
          <a:bodyPr/>
          <a:lstStyle/>
          <a:p>
            <a:pPr marL="0" indent="0">
              <a:buNone/>
            </a:pPr>
            <a:r>
              <a:rPr lang="en-GB" b="1" dirty="0" smtClean="0"/>
              <a:t>Giving the learner control and independence.</a:t>
            </a:r>
          </a:p>
          <a:p>
            <a:pPr marL="0" indent="0">
              <a:buNone/>
            </a:pPr>
            <a:endParaRPr lang="en-GB" b="1" dirty="0" smtClean="0"/>
          </a:p>
          <a:p>
            <a:pPr marL="0" indent="0">
              <a:buNone/>
            </a:pPr>
            <a:r>
              <a:rPr lang="en-GB" b="1" dirty="0" smtClean="0"/>
              <a:t>Digital skills</a:t>
            </a:r>
          </a:p>
          <a:p>
            <a:pPr marL="0" indent="0">
              <a:buNone/>
            </a:pPr>
            <a:r>
              <a:rPr lang="en-GB" b="1" dirty="0" smtClean="0"/>
              <a:t>Tools</a:t>
            </a:r>
          </a:p>
          <a:p>
            <a:pPr marL="0" indent="0">
              <a:buNone/>
            </a:pPr>
            <a:r>
              <a:rPr lang="en-GB" b="1" dirty="0" smtClean="0"/>
              <a:t>Confidence</a:t>
            </a:r>
          </a:p>
          <a:p>
            <a:pPr marL="0" indent="0">
              <a:buNone/>
            </a:pPr>
            <a:r>
              <a:rPr lang="en-GB" b="1" dirty="0" smtClean="0"/>
              <a:t>Innovation</a:t>
            </a:r>
          </a:p>
          <a:p>
            <a:pPr marL="0" indent="0">
              <a:buNone/>
            </a:pPr>
            <a:endParaRPr lang="en-GB" i="1" dirty="0" smtClean="0"/>
          </a:p>
          <a:p>
            <a:pPr marL="0" indent="0">
              <a:buNone/>
            </a:pPr>
            <a:endParaRPr lang="en-GB" b="1" dirty="0">
              <a:hlinkClick r:id="rId3"/>
            </a:endParaRPr>
          </a:p>
          <a:p>
            <a:pPr marL="0" indent="0">
              <a:buNone/>
            </a:pPr>
            <a:endParaRPr lang="en-GB" b="1" dirty="0" smtClean="0">
              <a:hlinkClick r:id="rId3"/>
            </a:endParaRPr>
          </a:p>
          <a:p>
            <a:pPr marL="0" indent="0">
              <a:buNone/>
            </a:pPr>
            <a:r>
              <a:rPr lang="en-GB" dirty="0"/>
              <a:t> </a:t>
            </a:r>
            <a:endParaRPr lang="en-GB" dirty="0" smtClean="0"/>
          </a:p>
          <a:p>
            <a:endParaRPr lang="en-GB" dirty="0"/>
          </a:p>
          <a:p>
            <a:pPr marL="0" indent="0">
              <a:buNone/>
            </a:pPr>
            <a:endParaRPr lang="en-GB" dirty="0"/>
          </a:p>
        </p:txBody>
      </p:sp>
      <p:sp>
        <p:nvSpPr>
          <p:cNvPr id="5" name="Date Placeholder 4"/>
          <p:cNvSpPr>
            <a:spLocks noGrp="1"/>
          </p:cNvSpPr>
          <p:nvPr>
            <p:ph type="dt" sz="half" idx="14"/>
          </p:nvPr>
        </p:nvSpPr>
        <p:spPr/>
        <p:txBody>
          <a:bodyPr/>
          <a:lstStyle/>
          <a:p>
            <a:fld id="{603D4941-74F0-4427-A84F-EC130F585355}" type="datetime1">
              <a:rPr lang="en-GB" noProof="0" smtClean="0"/>
              <a:t>20/06/2016</a:t>
            </a:fld>
            <a:endParaRPr lang="en-GB" noProof="0" dirty="0"/>
          </a:p>
        </p:txBody>
      </p:sp>
      <p:sp>
        <p:nvSpPr>
          <p:cNvPr id="6" name="Footer Placeholder 5"/>
          <p:cNvSpPr>
            <a:spLocks noGrp="1"/>
          </p:cNvSpPr>
          <p:nvPr>
            <p:ph type="ftr" sz="quarter" idx="15"/>
          </p:nvPr>
        </p:nvSpPr>
        <p:spPr/>
        <p:txBody>
          <a:bodyPr/>
          <a:lstStyle/>
          <a:p>
            <a:r>
              <a:rPr lang="en-GB" noProof="0" dirty="0" smtClean="0"/>
              <a:t>Developing a strategic response to DSA changes</a:t>
            </a:r>
            <a:endParaRPr lang="en-GB" noProof="0" dirty="0"/>
          </a:p>
        </p:txBody>
      </p:sp>
      <p:sp>
        <p:nvSpPr>
          <p:cNvPr id="7" name="Slide Number Placeholder 6"/>
          <p:cNvSpPr>
            <a:spLocks noGrp="1"/>
          </p:cNvSpPr>
          <p:nvPr>
            <p:ph type="sldNum" sz="quarter" idx="16"/>
          </p:nvPr>
        </p:nvSpPr>
        <p:spPr/>
        <p:txBody>
          <a:bodyPr/>
          <a:lstStyle/>
          <a:p>
            <a:fld id="{BC1903E8-1638-4376-A5CE-0131C1204B53}" type="slidenum">
              <a:rPr lang="en-GB" noProof="0" smtClean="0"/>
              <a:pPr/>
              <a:t>11</a:t>
            </a:fld>
            <a:endParaRPr lang="en-GB" noProof="0" dirty="0"/>
          </a:p>
        </p:txBody>
      </p:sp>
      <p:pic>
        <p:nvPicPr>
          <p:cNvPr id="9" name="Picture 8" descr="reading material, listening to presentations, writing notes or responses.  This image highights the powerful role that technology has on assisting learning and learning process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867" y="722978"/>
            <a:ext cx="7002451" cy="5882060"/>
          </a:xfrm>
          <a:prstGeom prst="rect">
            <a:avLst/>
          </a:prstGeom>
        </p:spPr>
      </p:pic>
    </p:spTree>
    <p:extLst>
      <p:ext uri="{BB962C8B-B14F-4D97-AF65-F5344CB8AC3E}">
        <p14:creationId xmlns:p14="http://schemas.microsoft.com/office/powerpoint/2010/main" val="284773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solidFill>
                  <a:srgbClr val="B71A8B"/>
                </a:solidFill>
              </a:rPr>
              <a:t>A critical mass of ingredients…</a:t>
            </a:r>
          </a:p>
        </p:txBody>
      </p:sp>
      <p:sp>
        <p:nvSpPr>
          <p:cNvPr id="7" name="Content Placeholder 6"/>
          <p:cNvSpPr>
            <a:spLocks noGrp="1"/>
          </p:cNvSpPr>
          <p:nvPr>
            <p:ph sz="half" idx="1"/>
          </p:nvPr>
        </p:nvSpPr>
        <p:spPr/>
        <p:txBody>
          <a:bodyPr>
            <a:normAutofit lnSpcReduction="10000"/>
          </a:bodyPr>
          <a:lstStyle/>
          <a:p>
            <a:r>
              <a:rPr lang="en-GB" dirty="0"/>
              <a:t>Paper</a:t>
            </a:r>
          </a:p>
          <a:p>
            <a:r>
              <a:rPr lang="en-GB" dirty="0"/>
              <a:t>Pens</a:t>
            </a:r>
          </a:p>
          <a:p>
            <a:r>
              <a:rPr lang="en-GB" dirty="0"/>
              <a:t>Mindmap</a:t>
            </a:r>
          </a:p>
          <a:p>
            <a:r>
              <a:rPr lang="en-GB" dirty="0"/>
              <a:t>Audio</a:t>
            </a:r>
          </a:p>
          <a:p>
            <a:r>
              <a:rPr lang="en-GB" dirty="0"/>
              <a:t>Image</a:t>
            </a:r>
          </a:p>
          <a:p>
            <a:r>
              <a:rPr lang="en-GB" dirty="0"/>
              <a:t>Video </a:t>
            </a:r>
          </a:p>
          <a:p>
            <a:r>
              <a:rPr lang="en-GB" dirty="0" smtClean="0"/>
              <a:t>screen </a:t>
            </a:r>
            <a:r>
              <a:rPr lang="en-GB" dirty="0"/>
              <a:t>capture</a:t>
            </a:r>
          </a:p>
          <a:p>
            <a:r>
              <a:rPr lang="en-GB" dirty="0"/>
              <a:t>Text to </a:t>
            </a:r>
            <a:r>
              <a:rPr lang="en-GB" dirty="0" smtClean="0"/>
              <a:t>speech</a:t>
            </a:r>
            <a:endParaRPr lang="en-GB" dirty="0"/>
          </a:p>
        </p:txBody>
      </p:sp>
      <p:sp>
        <p:nvSpPr>
          <p:cNvPr id="4" name="Slide Number Placeholder 3"/>
          <p:cNvSpPr>
            <a:spLocks noGrp="1"/>
          </p:cNvSpPr>
          <p:nvPr>
            <p:ph type="sldNum" sz="quarter" idx="12"/>
          </p:nvPr>
        </p:nvSpPr>
        <p:spPr/>
        <p:txBody>
          <a:bodyPr/>
          <a:lstStyle/>
          <a:p>
            <a:fld id="{F0A55F06-C352-544E-8237-6F33909C7E7A}" type="slidenum">
              <a:rPr lang="en-GB" smtClean="0"/>
              <a:t>12</a:t>
            </a:fld>
            <a:endParaRPr lang="en-GB"/>
          </a:p>
        </p:txBody>
      </p:sp>
      <p:pic>
        <p:nvPicPr>
          <p:cNvPr id="9" name="Picture 8" descr="a picture with lots of different kinds of cakes on it."/>
          <p:cNvPicPr>
            <a:picLocks noChangeAspect="1"/>
          </p:cNvPicPr>
          <p:nvPr/>
        </p:nvPicPr>
        <p:blipFill>
          <a:blip r:embed="rId3"/>
          <a:stretch>
            <a:fillRect/>
          </a:stretch>
        </p:blipFill>
        <p:spPr>
          <a:xfrm>
            <a:off x="2647850" y="861848"/>
            <a:ext cx="9232151" cy="3945941"/>
          </a:xfrm>
          <a:prstGeom prst="rect">
            <a:avLst/>
          </a:prstGeom>
        </p:spPr>
      </p:pic>
    </p:spTree>
    <p:extLst>
      <p:ext uri="{BB962C8B-B14F-4D97-AF65-F5344CB8AC3E}">
        <p14:creationId xmlns:p14="http://schemas.microsoft.com/office/powerpoint/2010/main" val="2251609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a:t>
            </a:r>
            <a:endParaRPr lang="en-GB" dirty="0"/>
          </a:p>
        </p:txBody>
      </p:sp>
      <p:sp>
        <p:nvSpPr>
          <p:cNvPr id="3" name="Content Placeholder 2"/>
          <p:cNvSpPr>
            <a:spLocks noGrp="1"/>
          </p:cNvSpPr>
          <p:nvPr>
            <p:ph idx="1"/>
          </p:nvPr>
        </p:nvSpPr>
        <p:spPr>
          <a:xfrm>
            <a:off x="287868" y="840124"/>
            <a:ext cx="7664642" cy="5136000"/>
          </a:xfrm>
        </p:spPr>
        <p:txBody>
          <a:bodyPr/>
          <a:lstStyle/>
          <a:p>
            <a:pPr marL="0" indent="0">
              <a:buNone/>
            </a:pPr>
            <a:r>
              <a:rPr lang="en-GB" dirty="0" smtClean="0"/>
              <a:t>How comfortable are you using technology to support students find solutions to barriers they might be experiencing?</a:t>
            </a:r>
          </a:p>
          <a:p>
            <a:endParaRPr lang="en-GB" sz="2400" dirty="0"/>
          </a:p>
          <a:p>
            <a:pPr marL="514350" indent="-514350">
              <a:buFont typeface="+mj-lt"/>
              <a:buAutoNum type="alphaUcPeriod"/>
            </a:pPr>
            <a:r>
              <a:rPr lang="en-GB" sz="2400" dirty="0" smtClean="0"/>
              <a:t>Extremely confident (I use technology all the time)</a:t>
            </a:r>
          </a:p>
          <a:p>
            <a:pPr marL="514350" indent="-514350">
              <a:buFont typeface="+mj-lt"/>
              <a:buAutoNum type="alphaUcPeriod"/>
            </a:pPr>
            <a:r>
              <a:rPr lang="en-GB" sz="2400" dirty="0" smtClean="0"/>
              <a:t>Fairly confident</a:t>
            </a:r>
          </a:p>
          <a:p>
            <a:pPr marL="514350" indent="-514350">
              <a:buFont typeface="+mj-lt"/>
              <a:buAutoNum type="alphaUcPeriod"/>
            </a:pPr>
            <a:r>
              <a:rPr lang="en-GB" sz="2400" dirty="0" smtClean="0"/>
              <a:t>Confident</a:t>
            </a:r>
          </a:p>
          <a:p>
            <a:pPr marL="514350" indent="-514350">
              <a:buFont typeface="+mj-lt"/>
              <a:buAutoNum type="alphaUcPeriod"/>
            </a:pPr>
            <a:r>
              <a:rPr lang="en-GB" sz="2400" dirty="0" smtClean="0"/>
              <a:t>Not too confident</a:t>
            </a:r>
          </a:p>
          <a:p>
            <a:pPr marL="514350" indent="-514350">
              <a:buFont typeface="+mj-lt"/>
              <a:buAutoNum type="alphaUcPeriod"/>
            </a:pPr>
            <a:r>
              <a:rPr lang="en-GB" sz="2400" dirty="0" smtClean="0"/>
              <a:t>Not </a:t>
            </a:r>
            <a:r>
              <a:rPr lang="en-GB" sz="2400" dirty="0"/>
              <a:t>confident at all (I never use technology)</a:t>
            </a:r>
          </a:p>
        </p:txBody>
      </p:sp>
      <p:sp>
        <p:nvSpPr>
          <p:cNvPr id="4" name="Rectangle 3"/>
          <p:cNvSpPr/>
          <p:nvPr/>
        </p:nvSpPr>
        <p:spPr>
          <a:xfrm>
            <a:off x="7464521" y="978370"/>
            <a:ext cx="4727479" cy="2308324"/>
          </a:xfrm>
          <a:prstGeom prst="rect">
            <a:avLst/>
          </a:prstGeom>
        </p:spPr>
        <p:txBody>
          <a:bodyPr wrap="square">
            <a:spAutoFit/>
          </a:bodyPr>
          <a:lstStyle/>
          <a:p>
            <a:pPr algn="ctr"/>
            <a:r>
              <a:rPr lang="en-GB" sz="2800" dirty="0">
                <a:solidFill>
                  <a:srgbClr val="B71A8B"/>
                </a:solidFill>
              </a:rPr>
              <a:t>To answer this question go to </a:t>
            </a:r>
          </a:p>
          <a:p>
            <a:pPr algn="ctr"/>
            <a:r>
              <a:rPr lang="en-GB" sz="2800" dirty="0">
                <a:solidFill>
                  <a:srgbClr val="B71A8B"/>
                </a:solidFill>
              </a:rPr>
              <a:t>www.govote.at </a:t>
            </a:r>
          </a:p>
          <a:p>
            <a:pPr algn="ctr"/>
            <a:r>
              <a:rPr lang="en-GB" sz="2800" dirty="0">
                <a:solidFill>
                  <a:srgbClr val="B71A8B"/>
                </a:solidFill>
              </a:rPr>
              <a:t>and use the code </a:t>
            </a:r>
          </a:p>
          <a:p>
            <a:pPr algn="ctr"/>
            <a:r>
              <a:rPr lang="en-GB" sz="2800" dirty="0">
                <a:solidFill>
                  <a:srgbClr val="B71A8B"/>
                </a:solidFill>
              </a:rPr>
              <a:t>47 98 93 </a:t>
            </a:r>
          </a:p>
          <a:p>
            <a:pPr algn="ctr"/>
            <a:r>
              <a:rPr lang="en-GB" sz="2800" dirty="0">
                <a:solidFill>
                  <a:srgbClr val="B71A8B"/>
                </a:solidFill>
              </a:rPr>
              <a:t>or scan this code</a:t>
            </a:r>
            <a:r>
              <a:rPr lang="en-GB" sz="3200" dirty="0">
                <a:solidFill>
                  <a:srgbClr val="B71A8B"/>
                </a:solidFill>
              </a:rPr>
              <a:t> below</a:t>
            </a:r>
            <a:endParaRPr lang="en-GB" sz="3600" dirty="0"/>
          </a:p>
        </p:txBody>
      </p:sp>
      <p:pic>
        <p:nvPicPr>
          <p:cNvPr id="5" name="Picture 2" descr="To answer this question go to &#10;www.govote.at &#10;and use the code &#10;47 98 93 &#10;or scan this code below&#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5551" y="3408124"/>
            <a:ext cx="3093527" cy="3093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73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046" y="0"/>
            <a:ext cx="11306258" cy="596900"/>
          </a:xfrm>
        </p:spPr>
        <p:txBody>
          <a:bodyPr/>
          <a:lstStyle/>
          <a:p>
            <a:r>
              <a:rPr lang="en-GB" sz="3200" dirty="0"/>
              <a:t>Hidden </a:t>
            </a:r>
            <a:r>
              <a:rPr lang="en-GB" sz="3200" dirty="0" smtClean="0"/>
              <a:t>in your computer – producing accessing </a:t>
            </a:r>
            <a:r>
              <a:rPr lang="en-GB" sz="3200" dirty="0"/>
              <a:t>information</a:t>
            </a:r>
          </a:p>
        </p:txBody>
      </p:sp>
      <p:sp>
        <p:nvSpPr>
          <p:cNvPr id="3" name="Content Placeholder 2"/>
          <p:cNvSpPr>
            <a:spLocks noGrp="1"/>
          </p:cNvSpPr>
          <p:nvPr>
            <p:ph idx="1"/>
          </p:nvPr>
        </p:nvSpPr>
        <p:spPr>
          <a:xfrm>
            <a:off x="323037" y="1014372"/>
            <a:ext cx="11616267" cy="5136000"/>
          </a:xfrm>
        </p:spPr>
        <p:txBody>
          <a:bodyPr/>
          <a:lstStyle/>
          <a:p>
            <a:pPr marL="287993" lvl="1">
              <a:spcBef>
                <a:spcPts val="1200"/>
              </a:spcBef>
              <a:buFont typeface="Corbel" panose="020B0503020204020204" pitchFamily="34" charset="0"/>
              <a:buChar char="»"/>
            </a:pPr>
            <a:r>
              <a:rPr lang="en-GB" sz="3733" dirty="0"/>
              <a:t>How do you make sure your Word documents are accessible?</a:t>
            </a:r>
          </a:p>
          <a:p>
            <a:pPr lvl="0"/>
            <a:r>
              <a:rPr lang="en-GB" dirty="0"/>
              <a:t>How do you make sure that the PDF documents </a:t>
            </a:r>
            <a:r>
              <a:rPr lang="en-GB" dirty="0" smtClean="0"/>
              <a:t>you save </a:t>
            </a:r>
            <a:r>
              <a:rPr lang="en-GB" dirty="0"/>
              <a:t>from my word documents are accessible?</a:t>
            </a:r>
          </a:p>
          <a:p>
            <a:pPr lvl="0"/>
            <a:r>
              <a:rPr lang="en-GB" dirty="0"/>
              <a:t>How can you make sure your PowerPoint slides are accessible?  </a:t>
            </a:r>
            <a:endParaRPr lang="en-GB" dirty="0" smtClean="0"/>
          </a:p>
          <a:p>
            <a:r>
              <a:rPr lang="en-GB" dirty="0"/>
              <a:t>How do you make sure your multimedia resources are accessible</a:t>
            </a:r>
            <a:r>
              <a:rPr lang="en-GB" dirty="0" smtClean="0"/>
              <a:t>?</a:t>
            </a:r>
          </a:p>
          <a:p>
            <a:r>
              <a:rPr lang="en-GB" dirty="0" smtClean="0"/>
              <a:t>What about alternative </a:t>
            </a:r>
            <a:r>
              <a:rPr lang="en-GB" dirty="0"/>
              <a:t>formats </a:t>
            </a:r>
            <a:r>
              <a:rPr lang="en-GB" dirty="0" smtClean="0"/>
              <a:t>such as text-to-speech?</a:t>
            </a:r>
            <a:endParaRPr lang="en-GB" dirty="0"/>
          </a:p>
          <a:p>
            <a:pPr lvl="0"/>
            <a:endParaRPr lang="en-GB" dirty="0"/>
          </a:p>
          <a:p>
            <a:endParaRPr lang="en-GB" dirty="0"/>
          </a:p>
        </p:txBody>
      </p:sp>
    </p:spTree>
    <p:extLst>
      <p:ext uri="{BB962C8B-B14F-4D97-AF65-F5344CB8AC3E}">
        <p14:creationId xmlns:p14="http://schemas.microsoft.com/office/powerpoint/2010/main" val="428990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6431" y="-3174"/>
            <a:ext cx="10567703" cy="596900"/>
          </a:xfrm>
        </p:spPr>
        <p:txBody>
          <a:bodyPr>
            <a:normAutofit fontScale="90000"/>
          </a:bodyPr>
          <a:lstStyle/>
          <a:p>
            <a:r>
              <a:rPr lang="en-GB" b="1" dirty="0">
                <a:latin typeface="Arial" panose="020B0604020202020204" pitchFamily="34" charset="0"/>
                <a:cs typeface="Arial" panose="020B0604020202020204" pitchFamily="34" charset="0"/>
              </a:rPr>
              <a:t>Microsoft Word </a:t>
            </a:r>
            <a:r>
              <a:rPr lang="en-GB" b="1" dirty="0" smtClean="0">
                <a:latin typeface="Arial" panose="020B0604020202020204" pitchFamily="34" charset="0"/>
                <a:cs typeface="Arial" panose="020B0604020202020204" pitchFamily="34" charset="0"/>
              </a:rPr>
              <a:t>documents: Accessibility basics</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46129" y="996786"/>
            <a:ext cx="11616267" cy="5685367"/>
          </a:xfrm>
        </p:spPr>
        <p:txBody>
          <a:bodyPr>
            <a:normAutofit fontScale="47500" lnSpcReduction="20000"/>
          </a:bodyPr>
          <a:lstStyle/>
          <a:p>
            <a:r>
              <a:rPr lang="en-GB" sz="6500" dirty="0">
                <a:cs typeface="Arial" panose="020B0604020202020204" pitchFamily="34" charset="0"/>
              </a:rPr>
              <a:t>Keep the layout simple and clear</a:t>
            </a:r>
            <a:r>
              <a:rPr lang="en-GB" sz="6500" dirty="0" smtClean="0">
                <a:cs typeface="Arial" panose="020B0604020202020204" pitchFamily="34" charset="0"/>
              </a:rPr>
              <a:t>.</a:t>
            </a:r>
          </a:p>
          <a:p>
            <a:r>
              <a:rPr lang="en-GB" sz="6500" dirty="0" smtClean="0">
                <a:cs typeface="Arial" panose="020B0604020202020204" pitchFamily="34" charset="0"/>
              </a:rPr>
              <a:t>Use san serif fonts.</a:t>
            </a:r>
            <a:endParaRPr lang="en-GB" sz="6500" dirty="0">
              <a:cs typeface="Arial" panose="020B0604020202020204" pitchFamily="34" charset="0"/>
            </a:endParaRPr>
          </a:p>
          <a:p>
            <a:r>
              <a:rPr lang="en-GB" sz="6500" dirty="0">
                <a:cs typeface="Arial" panose="020B0604020202020204" pitchFamily="34" charset="0"/>
              </a:rPr>
              <a:t>Use heading styles to create clear document structure.</a:t>
            </a:r>
          </a:p>
          <a:p>
            <a:r>
              <a:rPr lang="en-GB" sz="6500" dirty="0">
                <a:cs typeface="Arial" panose="020B0604020202020204" pitchFamily="34" charset="0"/>
              </a:rPr>
              <a:t>Make sure pages are numbered.</a:t>
            </a:r>
          </a:p>
          <a:p>
            <a:r>
              <a:rPr lang="en-GB" sz="6500" dirty="0">
                <a:cs typeface="Arial" panose="020B0604020202020204" pitchFamily="34" charset="0"/>
              </a:rPr>
              <a:t>Use recognised  rather than ‘unofficial’ formatting.</a:t>
            </a:r>
          </a:p>
          <a:p>
            <a:r>
              <a:rPr lang="en-GB" sz="6500" dirty="0">
                <a:cs typeface="Arial" panose="020B0604020202020204" pitchFamily="34" charset="0"/>
              </a:rPr>
              <a:t>Make sure images and diagrams have alternative text descriptions.</a:t>
            </a:r>
          </a:p>
          <a:p>
            <a:r>
              <a:rPr lang="en-GB" sz="6500" dirty="0">
                <a:cs typeface="Arial" panose="020B0604020202020204" pitchFamily="34" charset="0"/>
              </a:rPr>
              <a:t> Use </a:t>
            </a:r>
            <a:r>
              <a:rPr lang="en-GB" sz="6500" u="sng" dirty="0">
                <a:cs typeface="Arial" panose="020B0604020202020204" pitchFamily="34" charset="0"/>
                <a:hlinkClick r:id="rId3"/>
              </a:rPr>
              <a:t>plain English</a:t>
            </a:r>
            <a:r>
              <a:rPr lang="en-GB" sz="6500" dirty="0">
                <a:cs typeface="Arial" panose="020B0604020202020204" pitchFamily="34" charset="0"/>
              </a:rPr>
              <a:t>.</a:t>
            </a:r>
          </a:p>
          <a:p>
            <a:r>
              <a:rPr lang="en-GB" sz="6500" dirty="0">
                <a:cs typeface="Arial" panose="020B0604020202020204" pitchFamily="34" charset="0"/>
              </a:rPr>
              <a:t>Ensure that printed handouts are also available in electronic format.</a:t>
            </a:r>
          </a:p>
          <a:p>
            <a:r>
              <a:rPr lang="en-GB" sz="6500" dirty="0">
                <a:cs typeface="Arial" panose="020B0604020202020204" pitchFamily="34" charset="0"/>
              </a:rPr>
              <a:t>Use the </a:t>
            </a:r>
            <a:r>
              <a:rPr lang="en-GB" sz="6500" u="sng" dirty="0">
                <a:cs typeface="Arial" panose="020B0604020202020204" pitchFamily="34" charset="0"/>
                <a:hlinkClick r:id="rId4"/>
              </a:rPr>
              <a:t>Microsoft Word Accessibility Checker</a:t>
            </a:r>
            <a:r>
              <a:rPr lang="en-GB" sz="6500" u="sng" dirty="0" smtClean="0">
                <a:cs typeface="Arial" panose="020B0604020202020204" pitchFamily="34" charset="0"/>
                <a:hlinkClick r:id="rId4"/>
              </a:rPr>
              <a:t>.</a:t>
            </a:r>
            <a:endParaRPr lang="en-GB" sz="6500" u="sng" dirty="0" smtClean="0">
              <a:cs typeface="Arial" panose="020B0604020202020204" pitchFamily="34" charset="0"/>
            </a:endParaRPr>
          </a:p>
          <a:p>
            <a:endParaRPr lang="en-GB" sz="6500" u="sng" dirty="0" smtClean="0">
              <a:cs typeface="Arial" panose="020B0604020202020204" pitchFamily="34" charset="0"/>
            </a:endParaRPr>
          </a:p>
          <a:p>
            <a:r>
              <a:rPr lang="en-GB" sz="6500" dirty="0" smtClean="0">
                <a:cs typeface="Arial" panose="020B0604020202020204" pitchFamily="34" charset="0"/>
              </a:rPr>
              <a:t>Read the </a:t>
            </a:r>
            <a:r>
              <a:rPr lang="en-GB" sz="6500" dirty="0">
                <a:cs typeface="Arial" panose="020B0604020202020204" pitchFamily="34" charset="0"/>
              </a:rPr>
              <a:t>advice from </a:t>
            </a:r>
            <a:r>
              <a:rPr lang="en-GB" sz="6500" dirty="0" err="1">
                <a:cs typeface="Arial" panose="020B0604020202020204" pitchFamily="34" charset="0"/>
              </a:rPr>
              <a:t>Jisc</a:t>
            </a:r>
            <a:r>
              <a:rPr lang="en-GB" sz="6500" dirty="0">
                <a:cs typeface="Arial" panose="020B0604020202020204" pitchFamily="34" charset="0"/>
              </a:rPr>
              <a:t> </a:t>
            </a:r>
            <a:r>
              <a:rPr lang="en-GB" sz="6500" dirty="0" smtClean="0">
                <a:cs typeface="Arial" panose="020B0604020202020204" pitchFamily="34" charset="0"/>
              </a:rPr>
              <a:t>at </a:t>
            </a:r>
            <a:r>
              <a:rPr lang="en-GB" sz="6500" dirty="0" err="1" smtClean="0">
                <a:solidFill>
                  <a:srgbClr val="0000FF"/>
                </a:solidFill>
                <a:cs typeface="Arial" panose="020B0604020202020204" pitchFamily="34" charset="0"/>
                <a:hlinkClick r:id="rId5"/>
              </a:rPr>
              <a:t>Jisc</a:t>
            </a:r>
            <a:r>
              <a:rPr lang="en-GB" sz="6500" dirty="0" smtClean="0">
                <a:solidFill>
                  <a:srgbClr val="0000FF"/>
                </a:solidFill>
                <a:cs typeface="Arial" panose="020B0604020202020204" pitchFamily="34" charset="0"/>
                <a:hlinkClick r:id="rId5"/>
              </a:rPr>
              <a:t> Accessible Content</a:t>
            </a:r>
            <a:r>
              <a:rPr lang="en-GB" sz="6500" u="sng" dirty="0" smtClean="0">
                <a:solidFill>
                  <a:srgbClr val="0000FF"/>
                </a:solidFill>
                <a:cs typeface="Arial" panose="020B0604020202020204" pitchFamily="34" charset="0"/>
                <a:hlinkClick r:id="rId5"/>
              </a:rPr>
              <a:t> </a:t>
            </a:r>
            <a:endParaRPr lang="en-GB" sz="6500" dirty="0">
              <a:solidFill>
                <a:srgbClr val="0000FF"/>
              </a:solidFill>
              <a:cs typeface="Arial" panose="020B0604020202020204" pitchFamily="34" charset="0"/>
            </a:endParaRPr>
          </a:p>
          <a:p>
            <a:endParaRPr lang="en-GB" sz="5400" dirty="0"/>
          </a:p>
          <a:p>
            <a:endParaRPr lang="en-GB" sz="51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943686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9313" y="197602"/>
            <a:ext cx="13520056" cy="461892"/>
          </a:xfrm>
        </p:spPr>
        <p:txBody>
          <a:bodyPr>
            <a:normAutofit/>
          </a:bodyPr>
          <a:lstStyle/>
          <a:p>
            <a:pPr>
              <a:lnSpc>
                <a:spcPct val="80000"/>
              </a:lnSpc>
            </a:pPr>
            <a:r>
              <a:rPr lang="en-US" dirty="0" smtClean="0"/>
              <a:t>Font: </a:t>
            </a:r>
            <a:r>
              <a:rPr lang="en-GB" dirty="0" smtClean="0">
                <a:ea typeface="ＭＳ Ｐゴシック" pitchFamily="34" charset="-128"/>
              </a:rPr>
              <a:t>ensure </a:t>
            </a:r>
            <a:r>
              <a:rPr lang="en-GB" dirty="0">
                <a:ea typeface="ＭＳ Ｐゴシック" pitchFamily="34" charset="-128"/>
              </a:rPr>
              <a:t>all text is left aligned, not justified  </a:t>
            </a:r>
            <a:endParaRPr lang="en-US" dirty="0"/>
          </a:p>
        </p:txBody>
      </p:sp>
      <p:pic>
        <p:nvPicPr>
          <p:cNvPr id="4" name="Picture 3" descr="align.tiff"/>
          <p:cNvPicPr>
            <a:picLocks noChangeAspect="1"/>
          </p:cNvPicPr>
          <p:nvPr/>
        </p:nvPicPr>
        <p:blipFill rotWithShape="1">
          <a:blip r:embed="rId3">
            <a:extLst>
              <a:ext uri="{28A0092B-C50C-407E-A947-70E740481C1C}">
                <a14:useLocalDpi xmlns:a14="http://schemas.microsoft.com/office/drawing/2010/main" val="0"/>
              </a:ext>
            </a:extLst>
          </a:blip>
          <a:srcRect l="2914" t="18929" r="2693" b="13246"/>
          <a:stretch/>
        </p:blipFill>
        <p:spPr>
          <a:xfrm>
            <a:off x="2499664" y="890440"/>
            <a:ext cx="6561889" cy="885487"/>
          </a:xfrm>
          <a:prstGeom prst="rect">
            <a:avLst/>
          </a:prstGeom>
          <a:ln>
            <a:solidFill>
              <a:schemeClr val="tx1"/>
            </a:solidFill>
          </a:ln>
        </p:spPr>
      </p:pic>
      <p:pic>
        <p:nvPicPr>
          <p:cNvPr id="5" name="Picture 4" descr="justifying text.tiff">
            <a:hlinkClick r:id="rId4" action="ppaction://hlinkfil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2141" y="2006873"/>
            <a:ext cx="8836936" cy="5342208"/>
          </a:xfrm>
          <a:prstGeom prst="rect">
            <a:avLst/>
          </a:prstGeom>
          <a:ln>
            <a:solidFill>
              <a:schemeClr val="tx1"/>
            </a:solidFill>
          </a:ln>
        </p:spPr>
      </p:pic>
    </p:spTree>
    <p:extLst>
      <p:ext uri="{BB962C8B-B14F-4D97-AF65-F5344CB8AC3E}">
        <p14:creationId xmlns:p14="http://schemas.microsoft.com/office/powerpoint/2010/main" val="238501733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92313" y="-1755576"/>
            <a:ext cx="8229600" cy="1143000"/>
          </a:xfrm>
        </p:spPr>
        <p:txBody>
          <a:bodyPr/>
          <a:lstStyle/>
          <a:p>
            <a:pPr eaLnBrk="1" hangingPunct="1"/>
            <a:r>
              <a:rPr lang="en-GB" b="1" dirty="0" smtClean="0">
                <a:ea typeface="ＭＳ Ｐゴシック" pitchFamily="34" charset="-128"/>
              </a:rPr>
              <a:t>Structuring Documents</a:t>
            </a:r>
          </a:p>
        </p:txBody>
      </p:sp>
      <p:sp>
        <p:nvSpPr>
          <p:cNvPr id="29699" name="Rectangle 3"/>
          <p:cNvSpPr>
            <a:spLocks noChangeArrowheads="1"/>
          </p:cNvSpPr>
          <p:nvPr/>
        </p:nvSpPr>
        <p:spPr bwMode="auto">
          <a:xfrm>
            <a:off x="1844065" y="648488"/>
            <a:ext cx="8964613" cy="707886"/>
          </a:xfrm>
          <a:prstGeom prst="rect">
            <a:avLst/>
          </a:prstGeom>
          <a:noFill/>
          <a:ln w="9525">
            <a:noFill/>
            <a:miter lim="800000"/>
            <a:headEnd/>
            <a:tailEnd/>
          </a:ln>
        </p:spPr>
        <p:txBody>
          <a:bodyPr anchor="ctr">
            <a:spAutoFit/>
          </a:bodyPr>
          <a:lstStyle/>
          <a:p>
            <a:pPr algn="ctr"/>
            <a:r>
              <a:rPr lang="uk-UA" sz="2000" dirty="0">
                <a:latin typeface="Calibri" pitchFamily="34" charset="0"/>
              </a:rPr>
              <a:t>Microsoft ® Word has an inbuilt structuring system</a:t>
            </a:r>
            <a:r>
              <a:rPr lang="en-GB" sz="2000" dirty="0">
                <a:latin typeface="Calibri" pitchFamily="34" charset="0"/>
              </a:rPr>
              <a:t> for heading styles</a:t>
            </a:r>
            <a:r>
              <a:rPr lang="uk-UA" sz="2000" dirty="0">
                <a:latin typeface="Calibri" pitchFamily="34" charset="0"/>
              </a:rPr>
              <a:t> which should be used when creating any document</a:t>
            </a:r>
            <a:r>
              <a:rPr lang="en-GB" sz="2000" dirty="0"/>
              <a:t> </a:t>
            </a:r>
          </a:p>
        </p:txBody>
      </p:sp>
      <p:pic>
        <p:nvPicPr>
          <p:cNvPr id="27654" name="Picture 6" descr="Use Styles and Formatting to create Word documents"/>
          <p:cNvPicPr>
            <a:picLocks noChangeAspect="1" noChangeArrowheads="1"/>
          </p:cNvPicPr>
          <p:nvPr/>
        </p:nvPicPr>
        <p:blipFill>
          <a:blip r:embed="rId3" cstate="print"/>
          <a:srcRect/>
          <a:stretch>
            <a:fillRect/>
          </a:stretch>
        </p:blipFill>
        <p:spPr bwMode="auto">
          <a:xfrm>
            <a:off x="2896832" y="1870772"/>
            <a:ext cx="6859077" cy="4610536"/>
          </a:xfrm>
          <a:prstGeom prst="rect">
            <a:avLst/>
          </a:prstGeom>
          <a:noFill/>
          <a:ln w="50800">
            <a:solidFill>
              <a:srgbClr val="660033"/>
            </a:solidFill>
            <a:miter lim="800000"/>
            <a:headEnd/>
            <a:tailEnd/>
          </a:ln>
        </p:spPr>
      </p:pic>
      <p:pic>
        <p:nvPicPr>
          <p:cNvPr id="25605" name="Picture 5" descr="Imagae of the headings toolbar which allows people to use the heading 1 heading 2 and heading 3 styles to create structure which will create much more accessible word documents and ultimately  more accessible PDFs if transformed."/>
          <p:cNvPicPr>
            <a:picLocks noChangeAspect="1" noChangeArrowheads="1"/>
          </p:cNvPicPr>
          <p:nvPr/>
        </p:nvPicPr>
        <p:blipFill>
          <a:blip r:embed="rId4" cstate="print"/>
          <a:srcRect l="13960" t="12604" r="9041" b="71330"/>
          <a:stretch>
            <a:fillRect/>
          </a:stretch>
        </p:blipFill>
        <p:spPr bwMode="auto">
          <a:xfrm>
            <a:off x="2254685" y="1702823"/>
            <a:ext cx="7704856" cy="1089281"/>
          </a:xfrm>
          <a:prstGeom prst="rect">
            <a:avLst/>
          </a:prstGeom>
          <a:noFill/>
          <a:ln w="50800">
            <a:solidFill>
              <a:srgbClr val="660033"/>
            </a:solidFill>
            <a:miter lim="800000"/>
            <a:headEnd/>
            <a:tailEnd/>
          </a:ln>
        </p:spPr>
      </p:pic>
      <p:sp>
        <p:nvSpPr>
          <p:cNvPr id="3" name="Rectangle 2"/>
          <p:cNvSpPr/>
          <p:nvPr/>
        </p:nvSpPr>
        <p:spPr>
          <a:xfrm>
            <a:off x="5859311" y="-57078"/>
            <a:ext cx="5974713" cy="666786"/>
          </a:xfrm>
          <a:prstGeom prst="rect">
            <a:avLst/>
          </a:prstGeom>
        </p:spPr>
        <p:txBody>
          <a:bodyPr wrap="none">
            <a:spAutoFit/>
          </a:bodyPr>
          <a:lstStyle/>
          <a:p>
            <a:r>
              <a:rPr lang="en-GB" sz="3733" b="1" dirty="0">
                <a:solidFill>
                  <a:srgbClr val="B71A8B"/>
                </a:solidFill>
                <a:latin typeface="+mj-lt"/>
                <a:ea typeface="+mj-ea"/>
                <a:cs typeface="+mj-cs"/>
              </a:rPr>
              <a:t>Using built in heading styles</a:t>
            </a:r>
          </a:p>
        </p:txBody>
      </p:sp>
    </p:spTree>
    <p:extLst>
      <p:ext uri="{BB962C8B-B14F-4D97-AF65-F5344CB8AC3E}">
        <p14:creationId xmlns:p14="http://schemas.microsoft.com/office/powerpoint/2010/main" val="236452806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033" y="4283671"/>
            <a:ext cx="8229600" cy="1143000"/>
          </a:xfrm>
        </p:spPr>
        <p:txBody>
          <a:bodyPr/>
          <a:lstStyle/>
          <a:p>
            <a:pPr algn="ctr"/>
            <a:r>
              <a:rPr lang="en-US" sz="6600" b="0" dirty="0" smtClean="0">
                <a:solidFill>
                  <a:schemeClr val="tx1"/>
                </a:solidFill>
              </a:rPr>
              <a:t>What do you think are the accessibility benefits of using built in heading styles?</a:t>
            </a:r>
            <a:endParaRPr lang="en-US" sz="6600" b="0" dirty="0">
              <a:solidFill>
                <a:schemeClr val="tx1"/>
              </a:solidFill>
            </a:endParaRPr>
          </a:p>
        </p:txBody>
      </p:sp>
      <p:pic>
        <p:nvPicPr>
          <p:cNvPr id="4" name="Picture 1" descr="a question mark"/>
          <p:cNvPicPr>
            <a:picLocks noGrp="1" noChangeAspect="1"/>
          </p:cNvPicPr>
          <p:nvPr>
            <p:ph idx="1"/>
          </p:nvPr>
        </p:nvPicPr>
        <p:blipFill rotWithShape="1">
          <a:blip r:embed="rId3" cstate="print"/>
          <a:srcRect l="-16" t="-4065" r="1878" b="-265"/>
          <a:stretch/>
        </p:blipFill>
        <p:spPr bwMode="auto">
          <a:xfrm>
            <a:off x="9752754" y="2102932"/>
            <a:ext cx="2051319" cy="2180739"/>
          </a:xfrm>
          <a:prstGeom prst="rect">
            <a:avLst/>
          </a:prstGeom>
          <a:noFill/>
          <a:ln w="9525">
            <a:noFill/>
            <a:miter lim="800000"/>
            <a:headEnd/>
            <a:tailEnd/>
          </a:ln>
        </p:spPr>
      </p:pic>
    </p:spTree>
    <p:extLst>
      <p:ext uri="{BB962C8B-B14F-4D97-AF65-F5344CB8AC3E}">
        <p14:creationId xmlns:p14="http://schemas.microsoft.com/office/powerpoint/2010/main" val="405811824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743200" y="0"/>
            <a:ext cx="9036496" cy="660448"/>
          </a:xfrm>
        </p:spPr>
        <p:txBody>
          <a:bodyPr/>
          <a:lstStyle/>
          <a:p>
            <a:pPr eaLnBrk="1" hangingPunct="1"/>
            <a:r>
              <a:rPr lang="en-GB" sz="4000" dirty="0">
                <a:ea typeface="ＭＳ Ｐゴシック" pitchFamily="34" charset="-128"/>
              </a:rPr>
              <a:t>Using built in heading styles</a:t>
            </a:r>
          </a:p>
        </p:txBody>
      </p:sp>
      <p:sp>
        <p:nvSpPr>
          <p:cNvPr id="27651" name="Rectangle 3"/>
          <p:cNvSpPr>
            <a:spLocks noGrp="1" noChangeArrowheads="1"/>
          </p:cNvSpPr>
          <p:nvPr>
            <p:ph idx="1"/>
          </p:nvPr>
        </p:nvSpPr>
        <p:spPr>
          <a:xfrm>
            <a:off x="1786894" y="5546669"/>
            <a:ext cx="8893175" cy="1284287"/>
          </a:xfrm>
        </p:spPr>
        <p:txBody>
          <a:bodyPr/>
          <a:lstStyle/>
          <a:p>
            <a:pPr algn="ctr" eaLnBrk="1" hangingPunct="1">
              <a:buFontTx/>
              <a:buNone/>
            </a:pPr>
            <a:endParaRPr lang="en-GB" sz="1000" u="sng" dirty="0">
              <a:ea typeface="ＭＳ Ｐゴシック" pitchFamily="34" charset="-128"/>
              <a:hlinkClick r:id="rId3" action="ppaction://hlinkfile" tooltip="Document without heading styles included"/>
            </a:endParaRPr>
          </a:p>
          <a:p>
            <a:pPr algn="ctr" eaLnBrk="1" hangingPunct="1">
              <a:buFontTx/>
              <a:buNone/>
            </a:pPr>
            <a:r>
              <a:rPr lang="en-GB" sz="2800" dirty="0">
                <a:ea typeface="ＭＳ Ｐゴシック" pitchFamily="34" charset="-128"/>
                <a:hlinkClick r:id="rId4"/>
              </a:rPr>
              <a:t>http://tiny.cc/Navigation</a:t>
            </a:r>
            <a:r>
              <a:rPr lang="en-GB" sz="2800" dirty="0">
                <a:ea typeface="ＭＳ Ｐゴシック" pitchFamily="34" charset="-128"/>
              </a:rPr>
              <a:t> </a:t>
            </a:r>
          </a:p>
        </p:txBody>
      </p:sp>
      <p:pic>
        <p:nvPicPr>
          <p:cNvPr id="27652" name="Picture 7" descr="An image of the document map in view which allows a reader to view all the headings and sub headings in a document.">
            <a:hlinkClick r:id="rId5" action="ppaction://hlinkfile" tooltip="Example of an unstructured document"/>
          </p:cNvPr>
          <p:cNvPicPr>
            <a:picLocks noChangeAspect="1" noChangeArrowheads="1"/>
          </p:cNvPicPr>
          <p:nvPr/>
        </p:nvPicPr>
        <p:blipFill>
          <a:blip r:embed="rId6" cstate="print"/>
          <a:srcRect/>
          <a:stretch>
            <a:fillRect/>
          </a:stretch>
        </p:blipFill>
        <p:spPr bwMode="auto">
          <a:xfrm>
            <a:off x="1545442" y="2420890"/>
            <a:ext cx="5400551" cy="3214687"/>
          </a:xfrm>
          <a:prstGeom prst="rect">
            <a:avLst/>
          </a:prstGeom>
          <a:noFill/>
          <a:ln>
            <a:noFill/>
          </a:ln>
          <a:effectLst>
            <a:outerShdw blurRad="63500" dist="139700" dir="2700000" algn="tl" rotWithShape="0">
              <a:srgbClr val="333333">
                <a:alpha val="64998"/>
              </a:srgbClr>
            </a:outerShdw>
          </a:effectLst>
          <a:extLst/>
        </p:spPr>
      </p:pic>
      <p:pic>
        <p:nvPicPr>
          <p:cNvPr id="27653" name="Picture 6" descr="Using the document map allows all the headings to be viewed on the left hand side of the page.  This makes it so much easier for screen readers and those with print disabilities to get a real overview of the content of documents  - especially long documents.">
            <a:hlinkClick r:id="rId7" action="ppaction://hlinkfile" tooltip="Example of a structured document"/>
          </p:cNvPr>
          <p:cNvPicPr>
            <a:picLocks noChangeAspect="1" noChangeArrowheads="1"/>
          </p:cNvPicPr>
          <p:nvPr/>
        </p:nvPicPr>
        <p:blipFill>
          <a:blip r:embed="rId8" cstate="print"/>
          <a:srcRect/>
          <a:stretch>
            <a:fillRect/>
          </a:stretch>
        </p:blipFill>
        <p:spPr bwMode="auto">
          <a:xfrm>
            <a:off x="7032104" y="4077073"/>
            <a:ext cx="3371851" cy="1428751"/>
          </a:xfrm>
          <a:prstGeom prst="rect">
            <a:avLst/>
          </a:prstGeom>
          <a:noFill/>
          <a:ln>
            <a:noFill/>
          </a:ln>
          <a:effectLst>
            <a:outerShdw blurRad="63500" dist="139700" dir="2700000" algn="tl" rotWithShape="0">
              <a:srgbClr val="333333">
                <a:alpha val="64998"/>
              </a:srgbClr>
            </a:outerShdw>
          </a:effectLst>
          <a:extLst/>
        </p:spPr>
      </p:pic>
      <p:pic>
        <p:nvPicPr>
          <p:cNvPr id="2" name="Picture 1" descr="Tool bar" title="Tool bar "/>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30509" y="1268761"/>
            <a:ext cx="4353724" cy="1079583"/>
          </a:xfrm>
          <a:prstGeom prst="rect">
            <a:avLst/>
          </a:prstGeom>
          <a:ln>
            <a:noFill/>
          </a:ln>
          <a:effectLst>
            <a:outerShdw blurRad="292100" dist="139700" dir="2700000" algn="tl" rotWithShape="0">
              <a:srgbClr val="333333">
                <a:alpha val="65000"/>
              </a:srgbClr>
            </a:outerShdw>
          </a:effectLst>
        </p:spPr>
      </p:pic>
      <p:sp>
        <p:nvSpPr>
          <p:cNvPr id="7" name="TextBox 6" descr="Tool bar" title="Tool bar"/>
          <p:cNvSpPr txBox="1"/>
          <p:nvPr/>
        </p:nvSpPr>
        <p:spPr>
          <a:xfrm>
            <a:off x="5470256" y="1268222"/>
            <a:ext cx="2713976" cy="1200329"/>
          </a:xfrm>
          <a:prstGeom prst="rect">
            <a:avLst/>
          </a:prstGeom>
          <a:noFill/>
          <a:ln w="79375">
            <a:solidFill>
              <a:srgbClr val="800000">
                <a:alpha val="99000"/>
              </a:srgbClr>
            </a:solidFill>
          </a:ln>
        </p:spPr>
        <p:txBody>
          <a:bodyPr wrap="square" rtlCol="0">
            <a:spAutoFit/>
          </a:bodyPr>
          <a:lstStyle/>
          <a:p>
            <a:endParaRPr lang="en-US" dirty="0"/>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F0A55F06-C352-544E-8237-6F33909C7E7A}" type="slidenum">
              <a:rPr lang="en-GB" smtClean="0"/>
              <a:t>19</a:t>
            </a:fld>
            <a:endParaRPr lang="en-GB"/>
          </a:p>
        </p:txBody>
      </p:sp>
    </p:spTree>
    <p:extLst>
      <p:ext uri="{BB962C8B-B14F-4D97-AF65-F5344CB8AC3E}">
        <p14:creationId xmlns:p14="http://schemas.microsoft.com/office/powerpoint/2010/main" val="349311695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ubtitle 6" descr="Because little things can make a big difference &#10;"/>
          <p:cNvSpPr txBox="1">
            <a:spLocks/>
          </p:cNvSpPr>
          <p:nvPr/>
        </p:nvSpPr>
        <p:spPr>
          <a:xfrm>
            <a:off x="3791744" y="5489639"/>
            <a:ext cx="6705000" cy="922112"/>
          </a:xfrm>
          <a:prstGeom prst="rect">
            <a:avLst/>
          </a:prstGeom>
        </p:spPr>
        <p:txBody>
          <a:bodyPr vert="horz" wrap="square" lIns="0" tIns="0" rIns="0" bIns="0" rtlCol="0">
            <a:spAutoFit/>
          </a:bodyPr>
          <a:lstStyle>
            <a:lvl1pPr marL="0" indent="0" algn="l" defTabSz="914400" rtl="0" eaLnBrk="1" latinLnBrk="0" hangingPunct="1">
              <a:lnSpc>
                <a:spcPct val="96000"/>
              </a:lnSpc>
              <a:spcBef>
                <a:spcPts val="1200"/>
              </a:spcBef>
              <a:buFontTx/>
              <a:buNone/>
              <a:defRPr sz="1600" kern="1200">
                <a:solidFill>
                  <a:schemeClr val="bg1"/>
                </a:solidFill>
                <a:latin typeface="+mn-lt"/>
                <a:ea typeface="+mn-ea"/>
                <a:cs typeface="+mn-cs"/>
              </a:defRPr>
            </a:lvl1pPr>
            <a:lvl2pPr marL="457200" indent="0" algn="ctr" defTabSz="914400" rtl="0" eaLnBrk="1" latinLnBrk="0" hangingPunct="1">
              <a:lnSpc>
                <a:spcPct val="105000"/>
              </a:lnSpc>
              <a:spcBef>
                <a:spcPts val="600"/>
              </a:spcBef>
              <a:buClr>
                <a:srgbClr val="E85E12"/>
              </a:buClr>
              <a:buSzPct val="120000"/>
              <a:buFont typeface="Lucida Grande"/>
              <a:buNone/>
              <a:defRPr sz="1900" kern="1200">
                <a:solidFill>
                  <a:schemeClr val="tx1">
                    <a:tint val="75000"/>
                  </a:schemeClr>
                </a:solidFill>
                <a:latin typeface="+mn-lt"/>
                <a:ea typeface="+mn-ea"/>
                <a:cs typeface="+mn-cs"/>
              </a:defRPr>
            </a:lvl2pPr>
            <a:lvl3pPr marL="914400" indent="0" algn="ctr" defTabSz="914400" rtl="0" eaLnBrk="1" latinLnBrk="0" hangingPunct="1">
              <a:lnSpc>
                <a:spcPct val="105000"/>
              </a:lnSpc>
              <a:spcBef>
                <a:spcPts val="600"/>
              </a:spcBef>
              <a:buClr>
                <a:srgbClr val="E85E12"/>
              </a:buClr>
              <a:buSzPct val="120000"/>
              <a:buFont typeface="Lucida Grande"/>
              <a:buNone/>
              <a:defRPr sz="1900" kern="1200">
                <a:solidFill>
                  <a:schemeClr val="tx1">
                    <a:tint val="75000"/>
                  </a:schemeClr>
                </a:solidFill>
                <a:latin typeface="+mn-lt"/>
                <a:ea typeface="+mn-ea"/>
                <a:cs typeface="+mn-cs"/>
              </a:defRPr>
            </a:lvl3pPr>
            <a:lvl4pPr marL="1371600" indent="0" algn="ctr" defTabSz="914400" rtl="0" eaLnBrk="1" latinLnBrk="0" hangingPunct="1">
              <a:lnSpc>
                <a:spcPct val="105000"/>
              </a:lnSpc>
              <a:spcBef>
                <a:spcPts val="0"/>
              </a:spcBef>
              <a:buClr>
                <a:srgbClr val="E85E12"/>
              </a:buClr>
              <a:buFont typeface="Lucida Grande"/>
              <a:buNone/>
              <a:defRPr sz="1900" kern="1200">
                <a:solidFill>
                  <a:schemeClr val="tx1">
                    <a:tint val="75000"/>
                  </a:schemeClr>
                </a:solidFill>
                <a:latin typeface="+mn-lt"/>
                <a:ea typeface="+mn-ea"/>
                <a:cs typeface="+mn-cs"/>
              </a:defRPr>
            </a:lvl4pPr>
            <a:lvl5pPr marL="1828800" indent="0" algn="ctr" defTabSz="914400" rtl="0" eaLnBrk="1" latinLnBrk="0" hangingPunct="1">
              <a:lnSpc>
                <a:spcPct val="105000"/>
              </a:lnSpc>
              <a:spcBef>
                <a:spcPts val="0"/>
              </a:spcBef>
              <a:buClr>
                <a:srgbClr val="E85E12"/>
              </a:buClr>
              <a:buFont typeface="Lucida Grande"/>
              <a:buNone/>
              <a:defRPr sz="19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GB" sz="2800" dirty="0"/>
              <a:t>Free enabling technologies:</a:t>
            </a:r>
          </a:p>
          <a:p>
            <a:pPr algn="ctr"/>
            <a:r>
              <a:rPr lang="en-GB" sz="2400" dirty="0"/>
              <a:t>Because little things can make a big difference </a:t>
            </a:r>
          </a:p>
        </p:txBody>
      </p:sp>
      <p:sp>
        <p:nvSpPr>
          <p:cNvPr id="21" name="TextBox 20"/>
          <p:cNvSpPr txBox="1"/>
          <p:nvPr/>
        </p:nvSpPr>
        <p:spPr>
          <a:xfrm>
            <a:off x="5879977" y="4942281"/>
            <a:ext cx="3359955" cy="215444"/>
          </a:xfrm>
          <a:prstGeom prst="rect">
            <a:avLst/>
          </a:prstGeom>
          <a:noFill/>
        </p:spPr>
        <p:txBody>
          <a:bodyPr wrap="square" rtlCol="0">
            <a:spAutoFit/>
          </a:bodyPr>
          <a:lstStyle/>
          <a:p>
            <a:r>
              <a:rPr lang="en-GB" sz="800" dirty="0">
                <a:solidFill>
                  <a:schemeClr val="bg1"/>
                </a:solidFill>
              </a:rPr>
              <a:t>Photograph with kind permission of Susan Wakefield Gibbons</a:t>
            </a:r>
          </a:p>
        </p:txBody>
      </p:sp>
      <p:sp>
        <p:nvSpPr>
          <p:cNvPr id="22" name="Title 21"/>
          <p:cNvSpPr>
            <a:spLocks noGrp="1"/>
          </p:cNvSpPr>
          <p:nvPr>
            <p:ph type="ctrTitle"/>
          </p:nvPr>
        </p:nvSpPr>
        <p:spPr>
          <a:xfrm>
            <a:off x="3469800" y="-531440"/>
            <a:ext cx="6705000" cy="549381"/>
          </a:xfrm>
        </p:spPr>
        <p:txBody>
          <a:bodyPr/>
          <a:lstStyle/>
          <a:p>
            <a:r>
              <a:rPr lang="en-GB" dirty="0" smtClean="0"/>
              <a:t>Introduction</a:t>
            </a:r>
            <a:endParaRPr lang="en-GB" dirty="0"/>
          </a:p>
        </p:txBody>
      </p:sp>
      <p:sp>
        <p:nvSpPr>
          <p:cNvPr id="20" name="Rectangle 7" descr="Jisc Banner"/>
          <p:cNvSpPr>
            <a:spLocks noChangeArrowheads="1"/>
          </p:cNvSpPr>
          <p:nvPr/>
        </p:nvSpPr>
        <p:spPr bwMode="auto">
          <a:xfrm>
            <a:off x="1" y="5364132"/>
            <a:ext cx="2463417" cy="1520321"/>
          </a:xfrm>
          <a:prstGeom prst="rect">
            <a:avLst/>
          </a:prstGeom>
          <a:solidFill>
            <a:srgbClr val="E04710"/>
          </a:solidFill>
          <a:ln>
            <a:noFill/>
          </a:ln>
          <a:extLst/>
        </p:spPr>
        <p:txBody>
          <a:bodyPr vert="horz" wrap="square" lIns="91440" tIns="45720" rIns="91440" bIns="45720" numCol="1" anchor="t" anchorCtr="0" compatLnSpc="1">
            <a:prstTxWarp prst="textNoShape">
              <a:avLst/>
            </a:prstTxWarp>
          </a:bodyPr>
          <a:lstStyle/>
          <a:p>
            <a:endParaRPr lang="en-GB" sz="2800" dirty="0" smtClean="0">
              <a:solidFill>
                <a:schemeClr val="bg1"/>
              </a:solidFill>
              <a:latin typeface="+mj-lt"/>
              <a:ea typeface="+mj-ea"/>
              <a:cs typeface="+mj-cs"/>
            </a:endParaRPr>
          </a:p>
          <a:p>
            <a:r>
              <a:rPr lang="en-GB" sz="2800" dirty="0" smtClean="0">
                <a:solidFill>
                  <a:schemeClr val="bg1"/>
                </a:solidFill>
                <a:latin typeface="+mj-lt"/>
                <a:ea typeface="+mj-ea"/>
                <a:cs typeface="+mj-cs"/>
              </a:rPr>
              <a:t>Jisc</a:t>
            </a:r>
            <a:r>
              <a:rPr lang="en-GB" dirty="0" smtClean="0"/>
              <a:t> </a:t>
            </a:r>
            <a:r>
              <a:rPr lang="en-GB" sz="2800" dirty="0" smtClean="0">
                <a:solidFill>
                  <a:schemeClr val="bg1"/>
                </a:solidFill>
                <a:latin typeface="+mj-lt"/>
                <a:ea typeface="+mj-ea"/>
                <a:cs typeface="+mj-cs"/>
              </a:rPr>
              <a:t>Scotland</a:t>
            </a:r>
            <a:endParaRPr lang="en-GB" dirty="0"/>
          </a:p>
          <a:p>
            <a:endParaRPr lang="en-GB" dirty="0"/>
          </a:p>
        </p:txBody>
      </p:sp>
      <p:sp>
        <p:nvSpPr>
          <p:cNvPr id="23" name="Freeform 8" descr="Jisc Banner"/>
          <p:cNvSpPr>
            <a:spLocks/>
          </p:cNvSpPr>
          <p:nvPr/>
        </p:nvSpPr>
        <p:spPr bwMode="auto">
          <a:xfrm>
            <a:off x="2275076" y="5353735"/>
            <a:ext cx="94847" cy="1598670"/>
          </a:xfrm>
          <a:custGeom>
            <a:avLst/>
            <a:gdLst>
              <a:gd name="T0" fmla="*/ 47 w 47"/>
              <a:gd name="T1" fmla="*/ 959 h 959"/>
              <a:gd name="T2" fmla="*/ 0 w 47"/>
              <a:gd name="T3" fmla="*/ 912 h 959"/>
              <a:gd name="T4" fmla="*/ 0 w 47"/>
              <a:gd name="T5" fmla="*/ 0 h 959"/>
              <a:gd name="T6" fmla="*/ 47 w 47"/>
              <a:gd name="T7" fmla="*/ 47 h 959"/>
              <a:gd name="T8" fmla="*/ 47 w 47"/>
              <a:gd name="T9" fmla="*/ 959 h 959"/>
            </a:gdLst>
            <a:ahLst/>
            <a:cxnLst>
              <a:cxn ang="0">
                <a:pos x="T0" y="T1"/>
              </a:cxn>
              <a:cxn ang="0">
                <a:pos x="T2" y="T3"/>
              </a:cxn>
              <a:cxn ang="0">
                <a:pos x="T4" y="T5"/>
              </a:cxn>
              <a:cxn ang="0">
                <a:pos x="T6" y="T7"/>
              </a:cxn>
              <a:cxn ang="0">
                <a:pos x="T8" y="T9"/>
              </a:cxn>
            </a:cxnLst>
            <a:rect l="0" t="0" r="r" b="b"/>
            <a:pathLst>
              <a:path w="47" h="959">
                <a:moveTo>
                  <a:pt x="47" y="959"/>
                </a:moveTo>
                <a:lnTo>
                  <a:pt x="0" y="912"/>
                </a:lnTo>
                <a:lnTo>
                  <a:pt x="0" y="0"/>
                </a:lnTo>
                <a:lnTo>
                  <a:pt x="47" y="47"/>
                </a:lnTo>
                <a:lnTo>
                  <a:pt x="47" y="959"/>
                </a:lnTo>
                <a:close/>
              </a:path>
            </a:pathLst>
          </a:custGeom>
          <a:solidFill>
            <a:srgbClr val="9F3515"/>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24" name="Rectangle 9" descr="Margaret McKay, subject specialist (accessibility &amp; inclusion) Jisc Scotland&#10;Free enabling technologies &#10;"/>
          <p:cNvSpPr>
            <a:spLocks noChangeArrowheads="1"/>
          </p:cNvSpPr>
          <p:nvPr/>
        </p:nvSpPr>
        <p:spPr bwMode="auto">
          <a:xfrm>
            <a:off x="2358190" y="5382514"/>
            <a:ext cx="9840739" cy="1541113"/>
          </a:xfrm>
          <a:prstGeom prst="rect">
            <a:avLst/>
          </a:prstGeom>
          <a:solidFill>
            <a:srgbClr val="E04710"/>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26" name="Title 5" descr="Margaret McKay, subject specialist (accessibility &amp; inclusion) Jisc Scotland&#10;Free enabling technologies &#10;"/>
          <p:cNvSpPr txBox="1">
            <a:spLocks/>
          </p:cNvSpPr>
          <p:nvPr/>
        </p:nvSpPr>
        <p:spPr>
          <a:xfrm>
            <a:off x="2633305" y="5440800"/>
            <a:ext cx="9489232" cy="2142125"/>
          </a:xfrm>
          <a:prstGeom prst="rect">
            <a:avLst/>
          </a:prstGeom>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3300" kern="1200">
                <a:solidFill>
                  <a:schemeClr val="bg1"/>
                </a:solidFill>
                <a:latin typeface="+mj-lt"/>
                <a:ea typeface="+mj-ea"/>
                <a:cs typeface="+mj-cs"/>
              </a:defRPr>
            </a:lvl1pPr>
          </a:lstStyle>
          <a:p>
            <a:r>
              <a:rPr lang="en-GB" sz="2800" dirty="0" smtClean="0"/>
              <a:t>Margaret McKay subject </a:t>
            </a:r>
            <a:r>
              <a:rPr lang="en-GB" sz="2800" dirty="0"/>
              <a:t>specialist (accessibility &amp; inclusion) </a:t>
            </a:r>
            <a:endParaRPr lang="en-GB" sz="2800" dirty="0" smtClean="0"/>
          </a:p>
          <a:p>
            <a:endParaRPr lang="en-GB" sz="2800" dirty="0" smtClean="0"/>
          </a:p>
          <a:p>
            <a:r>
              <a:rPr lang="en-GB" sz="2800" dirty="0"/>
              <a:t>Irene Warner-Mackintosh, Community engagement </a:t>
            </a:r>
            <a:r>
              <a:rPr lang="en-GB" sz="2800" dirty="0" smtClean="0"/>
              <a:t>officer </a:t>
            </a:r>
          </a:p>
          <a:p>
            <a:endParaRPr lang="en-GB" sz="3200" dirty="0"/>
          </a:p>
          <a:p>
            <a:endParaRPr lang="en-GB" sz="3200" dirty="0" smtClean="0"/>
          </a:p>
        </p:txBody>
      </p:sp>
      <p:pic>
        <p:nvPicPr>
          <p:cNvPr id="2" name="Picture 1" descr="Irene Warner McIntos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6978" y="979001"/>
            <a:ext cx="5780082" cy="3769618"/>
          </a:xfrm>
          <a:prstGeom prst="rect">
            <a:avLst/>
          </a:prstGeom>
        </p:spPr>
      </p:pic>
      <p:pic>
        <p:nvPicPr>
          <p:cNvPr id="3" name="Picture 2" descr="margaret mcka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67" y="955090"/>
            <a:ext cx="5769015" cy="3762401"/>
          </a:xfrm>
          <a:prstGeom prst="rect">
            <a:avLst/>
          </a:prstGeom>
        </p:spPr>
      </p:pic>
    </p:spTree>
    <p:extLst>
      <p:ext uri="{BB962C8B-B14F-4D97-AF65-F5344CB8AC3E}">
        <p14:creationId xmlns:p14="http://schemas.microsoft.com/office/powerpoint/2010/main" val="888708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514088" y="-76508"/>
            <a:ext cx="8229600" cy="710952"/>
          </a:xfrm>
        </p:spPr>
        <p:txBody>
          <a:bodyPr/>
          <a:lstStyle/>
          <a:p>
            <a:r>
              <a:rPr lang="en-GB" sz="4000" dirty="0">
                <a:ea typeface="ＭＳ Ｐゴシック" pitchFamily="34" charset="-128"/>
              </a:rPr>
              <a:t>Why heading styles are </a:t>
            </a:r>
            <a:r>
              <a:rPr lang="en-GB" sz="4000" dirty="0" smtClean="0">
                <a:ea typeface="ＭＳ Ｐゴシック" pitchFamily="34" charset="-128"/>
              </a:rPr>
              <a:t>important?</a:t>
            </a:r>
            <a:endParaRPr lang="en-GB" sz="4000" dirty="0">
              <a:ea typeface="ＭＳ Ｐゴシック" pitchFamily="34" charset="-128"/>
            </a:endParaRPr>
          </a:p>
        </p:txBody>
      </p:sp>
      <p:sp>
        <p:nvSpPr>
          <p:cNvPr id="28676" name="Oval Callout 5" descr="“As a screen reader user it is important  for me to have heading structure in a Word document"/>
          <p:cNvSpPr>
            <a:spLocks noChangeArrowheads="1"/>
          </p:cNvSpPr>
          <p:nvPr/>
        </p:nvSpPr>
        <p:spPr bwMode="auto">
          <a:xfrm>
            <a:off x="7799512" y="1074229"/>
            <a:ext cx="4080488" cy="3621343"/>
          </a:xfrm>
          <a:prstGeom prst="wedgeEllipseCallout">
            <a:avLst>
              <a:gd name="adj1" fmla="val -20833"/>
              <a:gd name="adj2" fmla="val 62500"/>
            </a:avLst>
          </a:prstGeom>
          <a:solidFill>
            <a:srgbClr val="FFFF00"/>
          </a:solidFill>
          <a:ln w="9525">
            <a:solidFill>
              <a:srgbClr val="4A7EBB"/>
            </a:solidFill>
            <a:miter lim="800000"/>
            <a:headEnd/>
            <a:tailEnd/>
          </a:ln>
          <a:effectLst>
            <a:outerShdw blurRad="63500" dist="23000" dir="5400000" rotWithShape="0">
              <a:srgbClr val="000000">
                <a:alpha val="34998"/>
              </a:srgbClr>
            </a:outerShdw>
          </a:effectLst>
        </p:spPr>
        <p:txBody>
          <a:bodyPr anchor="ctr"/>
          <a:lstStyle/>
          <a:p>
            <a:pPr algn="ctr">
              <a:defRPr/>
            </a:pPr>
            <a:r>
              <a:rPr lang="en-GB" altLang="en-US" sz="2400" dirty="0">
                <a:solidFill>
                  <a:srgbClr val="17375E"/>
                </a:solidFill>
              </a:rPr>
              <a:t>“</a:t>
            </a:r>
            <a:r>
              <a:rPr lang="en-GB" sz="2400" dirty="0">
                <a:solidFill>
                  <a:srgbClr val="17375E"/>
                </a:solidFill>
              </a:rPr>
              <a:t>As a screen reader user it is important  for me to have heading structure in a Word document.</a:t>
            </a:r>
            <a:r>
              <a:rPr lang="en-GB" altLang="en-US" sz="2400" dirty="0">
                <a:solidFill>
                  <a:srgbClr val="17375E"/>
                </a:solidFill>
              </a:rPr>
              <a:t>“</a:t>
            </a:r>
            <a:endParaRPr lang="en-GB" sz="2400" dirty="0">
              <a:solidFill>
                <a:srgbClr val="17375E"/>
              </a:solidFill>
            </a:endParaRPr>
          </a:p>
        </p:txBody>
      </p:sp>
      <p:sp>
        <p:nvSpPr>
          <p:cNvPr id="28677" name="Oval Callout 8" descr="“very time consuming scrolling down continuously not knowing  and  listening to information you don’t want to know about. “&#10;"/>
          <p:cNvSpPr>
            <a:spLocks noChangeArrowheads="1"/>
          </p:cNvSpPr>
          <p:nvPr/>
        </p:nvSpPr>
        <p:spPr bwMode="auto">
          <a:xfrm>
            <a:off x="3833877" y="2147380"/>
            <a:ext cx="4367212" cy="3963069"/>
          </a:xfrm>
          <a:prstGeom prst="wedgeEllipseCallout">
            <a:avLst>
              <a:gd name="adj1" fmla="val -20833"/>
              <a:gd name="adj2" fmla="val 62500"/>
            </a:avLst>
          </a:prstGeom>
          <a:solidFill>
            <a:srgbClr val="FFFF00"/>
          </a:solidFill>
          <a:ln w="9525">
            <a:solidFill>
              <a:srgbClr val="4A7EBB"/>
            </a:solidFill>
            <a:miter lim="800000"/>
            <a:headEnd/>
            <a:tailEnd/>
          </a:ln>
          <a:effectLst>
            <a:outerShdw blurRad="63500" dist="23000" dir="5400000" rotWithShape="0">
              <a:srgbClr val="000000">
                <a:alpha val="34998"/>
              </a:srgbClr>
            </a:outerShdw>
          </a:effectLst>
        </p:spPr>
        <p:txBody>
          <a:bodyPr anchor="ctr"/>
          <a:lstStyle/>
          <a:p>
            <a:pPr algn="ctr">
              <a:defRPr/>
            </a:pPr>
            <a:r>
              <a:rPr lang="en-GB" altLang="en-US" sz="2400" dirty="0">
                <a:solidFill>
                  <a:srgbClr val="17375E"/>
                </a:solidFill>
              </a:rPr>
              <a:t>“</a:t>
            </a:r>
            <a:r>
              <a:rPr lang="en-GB" sz="2400" dirty="0">
                <a:solidFill>
                  <a:srgbClr val="17375E"/>
                </a:solidFill>
              </a:rPr>
              <a:t>very time consuming scrolling down continuously not knowing  and  listening to information you don</a:t>
            </a:r>
            <a:r>
              <a:rPr lang="en-GB" altLang="en-US" sz="2400" dirty="0">
                <a:solidFill>
                  <a:srgbClr val="17375E"/>
                </a:solidFill>
              </a:rPr>
              <a:t>’</a:t>
            </a:r>
            <a:r>
              <a:rPr lang="en-GB" sz="2400" dirty="0">
                <a:solidFill>
                  <a:srgbClr val="17375E"/>
                </a:solidFill>
              </a:rPr>
              <a:t>t want to know about. </a:t>
            </a:r>
            <a:r>
              <a:rPr lang="en-GB" altLang="en-US" sz="2400" dirty="0">
                <a:solidFill>
                  <a:srgbClr val="17375E"/>
                </a:solidFill>
              </a:rPr>
              <a:t>“</a:t>
            </a:r>
            <a:endParaRPr lang="en-GB" sz="2400" dirty="0">
              <a:solidFill>
                <a:srgbClr val="17375E"/>
              </a:solidFill>
            </a:endParaRPr>
          </a:p>
        </p:txBody>
      </p:sp>
      <p:sp>
        <p:nvSpPr>
          <p:cNvPr id="28678" name="TextBox 9"/>
          <p:cNvSpPr txBox="1">
            <a:spLocks noChangeArrowheads="1"/>
          </p:cNvSpPr>
          <p:nvPr/>
        </p:nvSpPr>
        <p:spPr bwMode="auto">
          <a:xfrm>
            <a:off x="7351200" y="5135357"/>
            <a:ext cx="4392488" cy="1241430"/>
          </a:xfrm>
          <a:prstGeom prst="rect">
            <a:avLst/>
          </a:prstGeom>
          <a:noFill/>
          <a:ln w="9525">
            <a:noFill/>
            <a:miter lim="800000"/>
            <a:headEnd/>
            <a:tailEnd/>
          </a:ln>
        </p:spPr>
        <p:txBody>
          <a:bodyPr wrap="square">
            <a:spAutoFit/>
          </a:bodyPr>
          <a:lstStyle/>
          <a:p>
            <a:pPr algn="ctr"/>
            <a:r>
              <a:rPr lang="en-GB" sz="2400" dirty="0">
                <a:latin typeface="Calibri" pitchFamily="34" charset="0"/>
              </a:rPr>
              <a:t>Listen to a student who uses screen reading technology </a:t>
            </a:r>
          </a:p>
          <a:p>
            <a:pPr algn="ctr"/>
            <a:r>
              <a:rPr lang="en-GB" sz="2667" dirty="0" smtClean="0">
                <a:solidFill>
                  <a:srgbClr val="0000FF"/>
                </a:solidFill>
                <a:hlinkClick r:id="rId3"/>
              </a:rPr>
              <a:t> </a:t>
            </a:r>
            <a:r>
              <a:rPr lang="en-GB" sz="2667" dirty="0" err="1" smtClean="0">
                <a:solidFill>
                  <a:srgbClr val="0000FF"/>
                </a:solidFill>
                <a:hlinkClick r:id="rId3"/>
              </a:rPr>
              <a:t>Jisc</a:t>
            </a:r>
            <a:r>
              <a:rPr lang="en-GB" sz="2667" dirty="0" smtClean="0">
                <a:solidFill>
                  <a:srgbClr val="0000FF"/>
                </a:solidFill>
                <a:hlinkClick r:id="rId3"/>
              </a:rPr>
              <a:t> Scotland Tube video</a:t>
            </a:r>
            <a:endParaRPr lang="en-GB" sz="2667" dirty="0">
              <a:solidFill>
                <a:srgbClr val="0000FF"/>
              </a:solidFill>
              <a:latin typeface="Calibri" pitchFamily="34" charset="0"/>
            </a:endParaRPr>
          </a:p>
        </p:txBody>
      </p:sp>
      <p:sp>
        <p:nvSpPr>
          <p:cNvPr id="28675" name="Oval Callout 3" descr="comment box saying -  Without heading styles in electronic documents,  it is difficult for me to read &amp; often I am the one spending time making  my course work accessible "/>
          <p:cNvSpPr>
            <a:spLocks noChangeArrowheads="1"/>
          </p:cNvSpPr>
          <p:nvPr/>
        </p:nvSpPr>
        <p:spPr bwMode="auto">
          <a:xfrm>
            <a:off x="0" y="1030033"/>
            <a:ext cx="4235451" cy="3665539"/>
          </a:xfrm>
          <a:prstGeom prst="wedgeEllipseCallout">
            <a:avLst>
              <a:gd name="adj1" fmla="val -20833"/>
              <a:gd name="adj2" fmla="val 62500"/>
            </a:avLst>
          </a:prstGeom>
          <a:solidFill>
            <a:srgbClr val="FFFF00"/>
          </a:solidFill>
          <a:ln w="9525">
            <a:solidFill>
              <a:srgbClr val="4A7EBB"/>
            </a:solidFill>
            <a:miter lim="800000"/>
            <a:headEnd/>
            <a:tailEnd/>
          </a:ln>
          <a:effectLst>
            <a:outerShdw blurRad="63500" dist="23000" dir="5400000" rotWithShape="0">
              <a:srgbClr val="000000">
                <a:alpha val="34998"/>
              </a:srgbClr>
            </a:outerShdw>
          </a:effectLst>
        </p:spPr>
        <p:txBody>
          <a:bodyPr anchor="ctr"/>
          <a:lstStyle/>
          <a:p>
            <a:pPr algn="ctr">
              <a:defRPr/>
            </a:pPr>
            <a:r>
              <a:rPr lang="en-GB" altLang="en-US" sz="2400" dirty="0">
                <a:solidFill>
                  <a:srgbClr val="17375E"/>
                </a:solidFill>
              </a:rPr>
              <a:t>“</a:t>
            </a:r>
            <a:r>
              <a:rPr lang="en-GB" sz="2400" dirty="0">
                <a:solidFill>
                  <a:srgbClr val="17375E"/>
                </a:solidFill>
              </a:rPr>
              <a:t>Without heading styles in electronic documents,  it is difficult for me to read &amp; often I am the one spending time making  my course work accessible </a:t>
            </a:r>
            <a:r>
              <a:rPr lang="en-GB" altLang="en-US" sz="2400" dirty="0">
                <a:solidFill>
                  <a:srgbClr val="17375E"/>
                </a:solidFill>
              </a:rPr>
              <a:t>“</a:t>
            </a:r>
            <a:endParaRPr lang="en-GB" sz="2400" dirty="0">
              <a:solidFill>
                <a:srgbClr val="17375E"/>
              </a:solidFill>
            </a:endParaRPr>
          </a:p>
        </p:txBody>
      </p:sp>
      <p:sp>
        <p:nvSpPr>
          <p:cNvPr id="4" name="Slide Number Placeholder 3"/>
          <p:cNvSpPr>
            <a:spLocks noGrp="1"/>
          </p:cNvSpPr>
          <p:nvPr>
            <p:ph type="sldNum" sz="quarter" idx="12"/>
          </p:nvPr>
        </p:nvSpPr>
        <p:spPr/>
        <p:txBody>
          <a:bodyPr/>
          <a:lstStyle/>
          <a:p>
            <a:fld id="{F0A55F06-C352-544E-8237-6F33909C7E7A}" type="slidenum">
              <a:rPr lang="en-GB" smtClean="0"/>
              <a:t>20</a:t>
            </a:fld>
            <a:endParaRPr lang="en-GB"/>
          </a:p>
        </p:txBody>
      </p:sp>
    </p:spTree>
    <p:extLst>
      <p:ext uri="{BB962C8B-B14F-4D97-AF65-F5344CB8AC3E}">
        <p14:creationId xmlns:p14="http://schemas.microsoft.com/office/powerpoint/2010/main" val="277010818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57225" y="-216406"/>
            <a:ext cx="11162241" cy="1162035"/>
          </a:xfrm>
        </p:spPr>
        <p:txBody>
          <a:bodyPr>
            <a:normAutofit fontScale="90000"/>
          </a:bodyPr>
          <a:lstStyle/>
          <a:p>
            <a:r>
              <a:rPr lang="en-US" sz="3200" dirty="0">
                <a:ea typeface="ＭＳ Ｐゴシック" pitchFamily="34" charset="-128"/>
              </a:rPr>
              <a:t/>
            </a:r>
            <a:br>
              <a:rPr lang="en-US" sz="3200" dirty="0">
                <a:ea typeface="ＭＳ Ｐゴシック" pitchFamily="34" charset="-128"/>
              </a:rPr>
            </a:br>
            <a:r>
              <a:rPr lang="en-GB" sz="3600" dirty="0">
                <a:solidFill>
                  <a:srgbClr val="B71A8B"/>
                </a:solidFill>
                <a:ea typeface="ＭＳ Ｐゴシック" pitchFamily="34" charset="-128"/>
              </a:rPr>
              <a:t>Adding</a:t>
            </a:r>
            <a:r>
              <a:rPr lang="en-GB" sz="3600" dirty="0">
                <a:ea typeface="ＭＳ Ｐゴシック" pitchFamily="34" charset="-128"/>
              </a:rPr>
              <a:t> </a:t>
            </a:r>
            <a:r>
              <a:rPr lang="en-GB" sz="3600" dirty="0">
                <a:solidFill>
                  <a:srgbClr val="B71A8B"/>
                </a:solidFill>
                <a:ea typeface="ＭＳ Ｐゴシック" pitchFamily="34" charset="-128"/>
              </a:rPr>
              <a:t>alt</a:t>
            </a:r>
            <a:r>
              <a:rPr lang="en-GB" sz="3600" dirty="0">
                <a:ea typeface="ＭＳ Ｐゴシック" pitchFamily="34" charset="-128"/>
              </a:rPr>
              <a:t> </a:t>
            </a:r>
            <a:r>
              <a:rPr lang="en-GB" sz="3600" dirty="0">
                <a:solidFill>
                  <a:srgbClr val="B71A8B"/>
                </a:solidFill>
                <a:ea typeface="ＭＳ Ｐゴシック" pitchFamily="34" charset="-128"/>
              </a:rPr>
              <a:t>text</a:t>
            </a:r>
            <a:r>
              <a:rPr lang="en-GB" sz="3600" dirty="0">
                <a:ea typeface="ＭＳ Ｐゴシック" pitchFamily="34" charset="-128"/>
              </a:rPr>
              <a:t> </a:t>
            </a:r>
            <a:r>
              <a:rPr lang="en-GB" sz="3600" dirty="0">
                <a:solidFill>
                  <a:srgbClr val="B71A8B"/>
                </a:solidFill>
                <a:ea typeface="ＭＳ Ｐゴシック" pitchFamily="34" charset="-128"/>
              </a:rPr>
              <a:t>to images provides information for </a:t>
            </a:r>
            <a:r>
              <a:rPr lang="en-GB" sz="3600" dirty="0" smtClean="0">
                <a:solidFill>
                  <a:srgbClr val="B71A8B"/>
                </a:solidFill>
                <a:ea typeface="ＭＳ Ｐゴシック" pitchFamily="34" charset="-128"/>
              </a:rPr>
              <a:t>AT users</a:t>
            </a:r>
            <a:r>
              <a:rPr lang="en-GB" sz="3600" dirty="0">
                <a:solidFill>
                  <a:srgbClr val="B71A8B"/>
                </a:solidFill>
                <a:ea typeface="ＭＳ Ｐゴシック" pitchFamily="34" charset="-128"/>
              </a:rPr>
              <a:t/>
            </a:r>
            <a:br>
              <a:rPr lang="en-GB" sz="3600" dirty="0">
                <a:solidFill>
                  <a:srgbClr val="B71A8B"/>
                </a:solidFill>
                <a:ea typeface="ＭＳ Ｐゴシック" pitchFamily="34" charset="-128"/>
              </a:rPr>
            </a:br>
            <a:endParaRPr lang="en-US" sz="3600" dirty="0">
              <a:solidFill>
                <a:srgbClr val="B71A8B"/>
              </a:solidFill>
              <a:ea typeface="ＭＳ Ｐゴシック" pitchFamily="34" charset="-128"/>
            </a:endParaRPr>
          </a:p>
        </p:txBody>
      </p:sp>
      <p:sp>
        <p:nvSpPr>
          <p:cNvPr id="19459" name="Content Placeholder 2"/>
          <p:cNvSpPr>
            <a:spLocks noGrp="1"/>
          </p:cNvSpPr>
          <p:nvPr>
            <p:ph sz="half" idx="1"/>
          </p:nvPr>
        </p:nvSpPr>
        <p:spPr>
          <a:xfrm>
            <a:off x="843493" y="1403880"/>
            <a:ext cx="3609975" cy="4525963"/>
          </a:xfrm>
        </p:spPr>
        <p:txBody>
          <a:bodyPr>
            <a:normAutofit fontScale="85000" lnSpcReduction="10000"/>
          </a:bodyPr>
          <a:lstStyle/>
          <a:p>
            <a:r>
              <a:rPr lang="en-US" dirty="0" smtClean="0">
                <a:ea typeface="ＭＳ Ｐゴシック" pitchFamily="34" charset="-128"/>
              </a:rPr>
              <a:t>Right click your image and select format.</a:t>
            </a:r>
          </a:p>
          <a:p>
            <a:endParaRPr lang="en-US" dirty="0" smtClean="0">
              <a:ea typeface="ＭＳ Ｐゴシック" pitchFamily="34" charset="-128"/>
            </a:endParaRPr>
          </a:p>
          <a:p>
            <a:r>
              <a:rPr lang="en-US" dirty="0" smtClean="0">
                <a:ea typeface="ＭＳ Ｐゴシック" pitchFamily="34" charset="-128"/>
              </a:rPr>
              <a:t>Choose the format picture/alt text.</a:t>
            </a:r>
          </a:p>
          <a:p>
            <a:endParaRPr lang="en-US" dirty="0" smtClean="0">
              <a:ea typeface="ＭＳ Ｐゴシック" pitchFamily="34" charset="-128"/>
            </a:endParaRPr>
          </a:p>
          <a:p>
            <a:r>
              <a:rPr lang="en-US" dirty="0" smtClean="0">
                <a:ea typeface="ＭＳ Ｐゴシック" pitchFamily="34" charset="-128"/>
              </a:rPr>
              <a:t>Add an alt text that describes the image.</a:t>
            </a:r>
          </a:p>
        </p:txBody>
      </p:sp>
      <p:pic>
        <p:nvPicPr>
          <p:cNvPr id="19460" name="Content Placeholder 1" descr="Image of Eilen Donan Castle in Scotland&#10;"/>
          <p:cNvPicPr>
            <a:picLocks noGrp="1" noChangeAspect="1"/>
          </p:cNvPicPr>
          <p:nvPr>
            <p:ph sz="half" idx="2"/>
          </p:nvPr>
        </p:nvPicPr>
        <p:blipFill>
          <a:blip r:embed="rId3" cstate="print"/>
          <a:srcRect l="25060" r="25060"/>
          <a:stretch>
            <a:fillRect/>
          </a:stretch>
        </p:blipFill>
        <p:spPr>
          <a:xfrm>
            <a:off x="5400147" y="1403880"/>
            <a:ext cx="4038600" cy="4525963"/>
          </a:xfrm>
        </p:spPr>
      </p:pic>
      <p:pic>
        <p:nvPicPr>
          <p:cNvPr id="19461" name="Picture 2" descr="edit menu to take user to format picture and then to add alt text"/>
          <p:cNvPicPr>
            <a:picLocks noChangeAspect="1"/>
          </p:cNvPicPr>
          <p:nvPr/>
        </p:nvPicPr>
        <p:blipFill>
          <a:blip r:embed="rId4" cstate="print"/>
          <a:srcRect/>
          <a:stretch>
            <a:fillRect/>
          </a:stretch>
        </p:blipFill>
        <p:spPr bwMode="auto">
          <a:xfrm>
            <a:off x="9438747" y="2413531"/>
            <a:ext cx="1879600" cy="421957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F0A55F06-C352-544E-8237-6F33909C7E7A}" type="slidenum">
              <a:rPr lang="en-GB" smtClean="0"/>
              <a:t>21</a:t>
            </a:fld>
            <a:endParaRPr lang="en-GB"/>
          </a:p>
        </p:txBody>
      </p:sp>
    </p:spTree>
    <p:extLst>
      <p:ext uri="{BB962C8B-B14F-4D97-AF65-F5344CB8AC3E}">
        <p14:creationId xmlns:p14="http://schemas.microsoft.com/office/powerpoint/2010/main" val="197983774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423180" y="1"/>
            <a:ext cx="8229600" cy="647700"/>
          </a:xfrm>
        </p:spPr>
        <p:txBody>
          <a:bodyPr/>
          <a:lstStyle/>
          <a:p>
            <a:r>
              <a:rPr lang="en-GB" b="1" dirty="0" smtClean="0">
                <a:ea typeface="ＭＳ Ｐゴシック" pitchFamily="34" charset="-128"/>
              </a:rPr>
              <a:t>Alt Text Descriptions</a:t>
            </a:r>
          </a:p>
        </p:txBody>
      </p:sp>
      <p:sp>
        <p:nvSpPr>
          <p:cNvPr id="23556" name="Oval Callout 3" descr="Comment box which says “It’s important to have description of images to help a visually impaired person imagine what that image could be"/>
          <p:cNvSpPr>
            <a:spLocks noChangeArrowheads="1"/>
          </p:cNvSpPr>
          <p:nvPr/>
        </p:nvSpPr>
        <p:spPr bwMode="auto">
          <a:xfrm>
            <a:off x="594784" y="1100205"/>
            <a:ext cx="5656793" cy="4550833"/>
          </a:xfrm>
          <a:prstGeom prst="wedgeEllipseCallout">
            <a:avLst>
              <a:gd name="adj1" fmla="val -20833"/>
              <a:gd name="adj2" fmla="val 62500"/>
            </a:avLst>
          </a:prstGeom>
          <a:solidFill>
            <a:srgbClr val="FFFF00"/>
          </a:solidFill>
          <a:ln w="9525">
            <a:solidFill>
              <a:srgbClr val="4A7EBB"/>
            </a:solidFill>
            <a:miter lim="800000"/>
            <a:headEnd/>
            <a:tailEnd/>
          </a:ln>
          <a:effectLst>
            <a:outerShdw blurRad="63500" dist="23000" dir="5400000" rotWithShape="0">
              <a:srgbClr val="000000">
                <a:alpha val="34998"/>
              </a:srgbClr>
            </a:outerShdw>
          </a:effectLst>
        </p:spPr>
        <p:txBody>
          <a:bodyPr anchor="ctr"/>
          <a:lstStyle/>
          <a:p>
            <a:pPr algn="ctr">
              <a:defRPr/>
            </a:pPr>
            <a:r>
              <a:rPr lang="en-GB" altLang="en-US" sz="3200" dirty="0">
                <a:solidFill>
                  <a:srgbClr val="17375E"/>
                </a:solidFill>
              </a:rPr>
              <a:t>“</a:t>
            </a:r>
            <a:r>
              <a:rPr lang="en-GB" sz="3200" dirty="0">
                <a:solidFill>
                  <a:srgbClr val="17375E"/>
                </a:solidFill>
              </a:rPr>
              <a:t>It</a:t>
            </a:r>
            <a:r>
              <a:rPr lang="en-GB" altLang="en-US" sz="3200" dirty="0">
                <a:solidFill>
                  <a:srgbClr val="17375E"/>
                </a:solidFill>
              </a:rPr>
              <a:t>’</a:t>
            </a:r>
            <a:r>
              <a:rPr lang="en-GB" sz="3200" dirty="0">
                <a:solidFill>
                  <a:srgbClr val="17375E"/>
                </a:solidFill>
              </a:rPr>
              <a:t>s important to have description of images to help a visually impaired person imagine what that image could be</a:t>
            </a:r>
            <a:r>
              <a:rPr lang="en-GB" altLang="en-US" sz="3200" dirty="0">
                <a:solidFill>
                  <a:srgbClr val="17375E"/>
                </a:solidFill>
              </a:rPr>
              <a:t>“</a:t>
            </a:r>
            <a:endParaRPr lang="en-GB" sz="3200" dirty="0">
              <a:solidFill>
                <a:srgbClr val="17375E"/>
              </a:solidFill>
            </a:endParaRPr>
          </a:p>
        </p:txBody>
      </p:sp>
      <p:sp>
        <p:nvSpPr>
          <p:cNvPr id="23557" name="Oval Callout 5" descr="Comment box which says 'Alt text gives me the idea of what the image is not just a massive gap when the screen reader is reading back'"/>
          <p:cNvSpPr>
            <a:spLocks noChangeArrowheads="1"/>
          </p:cNvSpPr>
          <p:nvPr/>
        </p:nvSpPr>
        <p:spPr bwMode="auto">
          <a:xfrm>
            <a:off x="6324073" y="1208551"/>
            <a:ext cx="5328708" cy="4442487"/>
          </a:xfrm>
          <a:prstGeom prst="wedgeEllipseCallout">
            <a:avLst>
              <a:gd name="adj1" fmla="val -20833"/>
              <a:gd name="adj2" fmla="val 62500"/>
            </a:avLst>
          </a:prstGeom>
          <a:solidFill>
            <a:srgbClr val="FFFF00"/>
          </a:solidFill>
          <a:ln w="9525">
            <a:solidFill>
              <a:srgbClr val="4A7EBB"/>
            </a:solidFill>
            <a:miter lim="800000"/>
            <a:headEnd/>
            <a:tailEnd/>
          </a:ln>
          <a:effectLst>
            <a:outerShdw blurRad="63500" dist="23000" dir="5400000" rotWithShape="0">
              <a:srgbClr val="000000">
                <a:alpha val="34998"/>
              </a:srgbClr>
            </a:outerShdw>
          </a:effectLst>
        </p:spPr>
        <p:txBody>
          <a:bodyPr anchor="ctr"/>
          <a:lstStyle/>
          <a:p>
            <a:pPr algn="ctr">
              <a:defRPr/>
            </a:pPr>
            <a:r>
              <a:rPr lang="en-GB" altLang="en-US" sz="2400" dirty="0">
                <a:solidFill>
                  <a:srgbClr val="17375E"/>
                </a:solidFill>
              </a:rPr>
              <a:t>“</a:t>
            </a:r>
            <a:r>
              <a:rPr lang="en-GB" altLang="ja-JP" sz="2800" dirty="0">
                <a:solidFill>
                  <a:srgbClr val="17375E"/>
                </a:solidFill>
              </a:rPr>
              <a:t>Alt text gives me the idea of what the image, is not just a massive gap when the screen reader is reading back.</a:t>
            </a:r>
            <a:r>
              <a:rPr lang="en-GB" altLang="en-US" sz="2800" dirty="0">
                <a:solidFill>
                  <a:srgbClr val="17375E"/>
                </a:solidFill>
              </a:rPr>
              <a:t>“</a:t>
            </a:r>
            <a:endParaRPr lang="en-GB" sz="2800" dirty="0">
              <a:solidFill>
                <a:srgbClr val="17375E"/>
              </a:solidFill>
            </a:endParaRPr>
          </a:p>
        </p:txBody>
      </p:sp>
      <p:sp>
        <p:nvSpPr>
          <p:cNvPr id="21510" name="TextBox 6"/>
          <p:cNvSpPr txBox="1">
            <a:spLocks noChangeArrowheads="1"/>
          </p:cNvSpPr>
          <p:nvPr/>
        </p:nvSpPr>
        <p:spPr bwMode="auto">
          <a:xfrm>
            <a:off x="2114457" y="5852159"/>
            <a:ext cx="6163296" cy="502766"/>
          </a:xfrm>
          <a:prstGeom prst="rect">
            <a:avLst/>
          </a:prstGeom>
          <a:noFill/>
          <a:ln w="9525">
            <a:noFill/>
            <a:miter lim="800000"/>
            <a:headEnd/>
            <a:tailEnd/>
          </a:ln>
        </p:spPr>
        <p:txBody>
          <a:bodyPr wrap="square">
            <a:spAutoFit/>
          </a:bodyPr>
          <a:lstStyle/>
          <a:p>
            <a:pPr algn="ctr"/>
            <a:r>
              <a:rPr lang="en-GB" sz="2667" dirty="0">
                <a:hlinkClick r:id="rId3"/>
              </a:rPr>
              <a:t>Listen to Jennifer -  screen reader user</a:t>
            </a:r>
            <a:endParaRPr lang="en-GB" sz="2667" dirty="0"/>
          </a:p>
        </p:txBody>
      </p:sp>
      <p:sp>
        <p:nvSpPr>
          <p:cNvPr id="4" name="Slide Number Placeholder 3"/>
          <p:cNvSpPr>
            <a:spLocks noGrp="1"/>
          </p:cNvSpPr>
          <p:nvPr>
            <p:ph type="sldNum" sz="quarter" idx="12"/>
          </p:nvPr>
        </p:nvSpPr>
        <p:spPr/>
        <p:txBody>
          <a:bodyPr/>
          <a:lstStyle/>
          <a:p>
            <a:fld id="{F0A55F06-C352-544E-8237-6F33909C7E7A}" type="slidenum">
              <a:rPr lang="en-GB" smtClean="0"/>
              <a:t>22</a:t>
            </a:fld>
            <a:endParaRPr lang="en-GB"/>
          </a:p>
        </p:txBody>
      </p:sp>
    </p:spTree>
    <p:extLst>
      <p:ext uri="{BB962C8B-B14F-4D97-AF65-F5344CB8AC3E}">
        <p14:creationId xmlns:p14="http://schemas.microsoft.com/office/powerpoint/2010/main" val="52176502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889000" y="527923"/>
            <a:ext cx="10972800" cy="657411"/>
          </a:xfrm>
        </p:spPr>
        <p:txBody>
          <a:bodyPr>
            <a:normAutofit fontScale="90000"/>
          </a:bodyPr>
          <a:lstStyle/>
          <a:p>
            <a:pPr eaLnBrk="1" hangingPunct="1"/>
            <a:r>
              <a:rPr lang="en-GB" sz="4267" dirty="0">
                <a:ea typeface="ＭＳ Ｐゴシック" pitchFamily="34" charset="-128"/>
              </a:rPr>
              <a:t>Hyperlinks should make sense out of context</a:t>
            </a:r>
            <a:br>
              <a:rPr lang="en-GB" sz="4267" dirty="0">
                <a:ea typeface="ＭＳ Ｐゴシック" pitchFamily="34" charset="-128"/>
              </a:rPr>
            </a:br>
            <a:endParaRPr lang="en-GB" sz="4267" dirty="0">
              <a:ea typeface="ＭＳ Ｐゴシック" pitchFamily="34" charset="-128"/>
            </a:endParaRPr>
          </a:p>
        </p:txBody>
      </p:sp>
      <p:sp>
        <p:nvSpPr>
          <p:cNvPr id="76802" name="Rectangle 3"/>
          <p:cNvSpPr>
            <a:spLocks noGrp="1" noChangeArrowheads="1"/>
          </p:cNvSpPr>
          <p:nvPr>
            <p:ph type="body" idx="1"/>
          </p:nvPr>
        </p:nvSpPr>
        <p:spPr>
          <a:xfrm>
            <a:off x="345518" y="1185333"/>
            <a:ext cx="6335181" cy="4954587"/>
          </a:xfrm>
        </p:spPr>
        <p:txBody>
          <a:bodyPr>
            <a:normAutofit lnSpcReduction="10000"/>
          </a:bodyPr>
          <a:lstStyle/>
          <a:p>
            <a:pPr eaLnBrk="1" hangingPunct="1">
              <a:lnSpc>
                <a:spcPct val="90000"/>
              </a:lnSpc>
              <a:buFont typeface="Arial" pitchFamily="34" charset="0"/>
              <a:buNone/>
            </a:pPr>
            <a:r>
              <a:rPr lang="en-GB" sz="3200" dirty="0">
                <a:ea typeface="ＭＳ Ｐゴシック" pitchFamily="34" charset="-128"/>
              </a:rPr>
              <a:t>Especially important for screen reader users who can  opt to listen to hyperlinks as a summary of information.  </a:t>
            </a:r>
          </a:p>
          <a:p>
            <a:pPr eaLnBrk="1" hangingPunct="1">
              <a:lnSpc>
                <a:spcPct val="90000"/>
              </a:lnSpc>
              <a:buFont typeface="Arial" pitchFamily="34" charset="0"/>
              <a:buNone/>
            </a:pPr>
            <a:r>
              <a:rPr lang="en-GB" sz="3200" dirty="0">
                <a:ea typeface="ＭＳ Ｐゴシック" pitchFamily="34" charset="-128"/>
              </a:rPr>
              <a:t>The links need to make sense out of context.</a:t>
            </a:r>
          </a:p>
          <a:p>
            <a:pPr eaLnBrk="1" hangingPunct="1">
              <a:lnSpc>
                <a:spcPct val="90000"/>
              </a:lnSpc>
              <a:buFont typeface="Arial" pitchFamily="34" charset="0"/>
              <a:buNone/>
            </a:pPr>
            <a:endParaRPr lang="en-GB" sz="3200" dirty="0">
              <a:ea typeface="ＭＳ Ｐゴシック" pitchFamily="34" charset="-128"/>
            </a:endParaRPr>
          </a:p>
          <a:p>
            <a:pPr eaLnBrk="1" hangingPunct="1">
              <a:lnSpc>
                <a:spcPct val="90000"/>
              </a:lnSpc>
            </a:pPr>
            <a:r>
              <a:rPr lang="en-GB" sz="3200" u="sng" dirty="0">
                <a:ea typeface="ＭＳ Ｐゴシック" pitchFamily="34" charset="-128"/>
              </a:rPr>
              <a:t>Click here</a:t>
            </a:r>
            <a:r>
              <a:rPr lang="en-GB" sz="3200" dirty="0">
                <a:ea typeface="ＭＳ Ｐゴシック" pitchFamily="34" charset="-128"/>
              </a:rPr>
              <a:t> for Topic List. </a:t>
            </a:r>
          </a:p>
          <a:p>
            <a:pPr eaLnBrk="1" hangingPunct="1">
              <a:lnSpc>
                <a:spcPct val="90000"/>
              </a:lnSpc>
            </a:pPr>
            <a:r>
              <a:rPr lang="en-GB" sz="3200" dirty="0">
                <a:ea typeface="ＭＳ Ｐゴシック" pitchFamily="34" charset="-128"/>
              </a:rPr>
              <a:t>Click here for </a:t>
            </a:r>
            <a:r>
              <a:rPr lang="en-GB" sz="3200" u="sng" dirty="0">
                <a:solidFill>
                  <a:srgbClr val="660033"/>
                </a:solidFill>
                <a:ea typeface="ＭＳ Ｐゴシック" pitchFamily="34" charset="-128"/>
              </a:rPr>
              <a:t>Topic List</a:t>
            </a:r>
            <a:r>
              <a:rPr lang="en-GB" sz="3200" u="sng" dirty="0">
                <a:ea typeface="ＭＳ Ｐゴシック" pitchFamily="34" charset="-128"/>
              </a:rPr>
              <a:t>.</a:t>
            </a:r>
          </a:p>
          <a:p>
            <a:pPr eaLnBrk="1" hangingPunct="1">
              <a:lnSpc>
                <a:spcPct val="90000"/>
              </a:lnSpc>
            </a:pPr>
            <a:r>
              <a:rPr lang="en-GB" sz="3200" u="sng" dirty="0">
                <a:solidFill>
                  <a:srgbClr val="660033"/>
                </a:solidFill>
                <a:ea typeface="ＭＳ Ｐゴシック" pitchFamily="34" charset="-128"/>
              </a:rPr>
              <a:t>Click here for Topic List.</a:t>
            </a:r>
          </a:p>
          <a:p>
            <a:pPr eaLnBrk="1" hangingPunct="1">
              <a:lnSpc>
                <a:spcPct val="90000"/>
              </a:lnSpc>
            </a:pPr>
            <a:endParaRPr lang="en-GB" sz="2400" dirty="0">
              <a:ea typeface="ＭＳ Ｐゴシック" pitchFamily="34" charset="-128"/>
            </a:endParaRPr>
          </a:p>
          <a:p>
            <a:pPr algn="ctr" eaLnBrk="1" hangingPunct="1">
              <a:lnSpc>
                <a:spcPct val="90000"/>
              </a:lnSpc>
              <a:buFont typeface="Arial" pitchFamily="34" charset="0"/>
              <a:buNone/>
            </a:pPr>
            <a:endParaRPr lang="en-GB" sz="2400" dirty="0">
              <a:ea typeface="ＭＳ Ｐゴシック" pitchFamily="34" charset="-128"/>
              <a:hlinkClick r:id="" action="ppaction://hlinkfile"/>
            </a:endParaRPr>
          </a:p>
          <a:p>
            <a:pPr algn="ctr" eaLnBrk="1" hangingPunct="1">
              <a:lnSpc>
                <a:spcPct val="90000"/>
              </a:lnSpc>
              <a:buFont typeface="Arial" pitchFamily="34" charset="0"/>
              <a:buNone/>
            </a:pPr>
            <a:endParaRPr lang="en-GB" sz="2400" dirty="0">
              <a:ea typeface="ＭＳ Ｐゴシック" pitchFamily="34" charset="-128"/>
              <a:hlinkClick r:id="" action="ppaction://hlinkfile"/>
            </a:endParaRPr>
          </a:p>
          <a:p>
            <a:pPr eaLnBrk="1" hangingPunct="1">
              <a:lnSpc>
                <a:spcPct val="90000"/>
              </a:lnSpc>
              <a:buNone/>
            </a:pPr>
            <a:endParaRPr lang="en-GB" sz="1600" dirty="0">
              <a:ea typeface="ＭＳ Ｐゴシック" pitchFamily="34" charset="-128"/>
            </a:endParaRPr>
          </a:p>
        </p:txBody>
      </p:sp>
      <p:pic>
        <p:nvPicPr>
          <p:cNvPr id="35844" name="Picture 4" descr="This is what hyperlinks look like for screen reader users if not properly designed.   A list of links that all say click here."/>
          <p:cNvPicPr>
            <a:picLocks noChangeAspect="1" noChangeArrowheads="1"/>
          </p:cNvPicPr>
          <p:nvPr/>
        </p:nvPicPr>
        <p:blipFill>
          <a:blip r:embed="rId3" cstate="print"/>
          <a:srcRect/>
          <a:stretch>
            <a:fillRect/>
          </a:stretch>
        </p:blipFill>
        <p:spPr bwMode="auto">
          <a:xfrm>
            <a:off x="6680699" y="1386791"/>
            <a:ext cx="4902200" cy="4318000"/>
          </a:xfrm>
          <a:prstGeom prst="rect">
            <a:avLst/>
          </a:prstGeom>
          <a:noFill/>
          <a:ln w="38100" cap="sq">
            <a:solidFill>
              <a:srgbClr val="000000"/>
            </a:solidFill>
            <a:miter lim="800000"/>
            <a:headEnd/>
            <a:tailEnd/>
          </a:ln>
          <a:effectLst>
            <a:outerShdw blurRad="63500" dist="38100" dir="2700000" algn="tl" rotWithShape="0">
              <a:srgbClr val="000000">
                <a:alpha val="42998"/>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67560652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1" y="-3174"/>
            <a:ext cx="10075334" cy="596900"/>
          </a:xfrm>
        </p:spPr>
        <p:txBody>
          <a:bodyPr/>
          <a:lstStyle/>
          <a:p>
            <a:r>
              <a:rPr lang="en-GB" dirty="0" smtClean="0"/>
              <a:t>* Hidden in your computer – benefiting everyone</a:t>
            </a:r>
            <a:endParaRPr lang="en-GB" dirty="0"/>
          </a:p>
        </p:txBody>
      </p:sp>
      <p:sp>
        <p:nvSpPr>
          <p:cNvPr id="5" name="Date Placeholder 4"/>
          <p:cNvSpPr>
            <a:spLocks noGrp="1"/>
          </p:cNvSpPr>
          <p:nvPr>
            <p:ph type="dt" sz="half" idx="14"/>
          </p:nvPr>
        </p:nvSpPr>
        <p:spPr/>
        <p:txBody>
          <a:bodyPr/>
          <a:lstStyle/>
          <a:p>
            <a:fld id="{5F79FDCE-1696-4020-95DF-FFF105E2B1F4}" type="datetime1">
              <a:rPr lang="en-GB" noProof="0" smtClean="0"/>
              <a:t>20/06/2016</a:t>
            </a:fld>
            <a:endParaRPr lang="en-GB" noProof="0" dirty="0"/>
          </a:p>
        </p:txBody>
      </p:sp>
      <p:sp>
        <p:nvSpPr>
          <p:cNvPr id="7" name="Slide Number Placeholder 6"/>
          <p:cNvSpPr>
            <a:spLocks noGrp="1"/>
          </p:cNvSpPr>
          <p:nvPr>
            <p:ph type="sldNum" sz="quarter" idx="16"/>
          </p:nvPr>
        </p:nvSpPr>
        <p:spPr/>
        <p:txBody>
          <a:bodyPr/>
          <a:lstStyle/>
          <a:p>
            <a:fld id="{BC1903E8-1638-4376-A5CE-0131C1204B53}" type="slidenum">
              <a:rPr lang="en-GB" noProof="0" smtClean="0"/>
              <a:pPr/>
              <a:t>24</a:t>
            </a:fld>
            <a:endParaRPr lang="en-GB" noProof="0" dirty="0"/>
          </a:p>
        </p:txBody>
      </p:sp>
      <p:pic>
        <p:nvPicPr>
          <p:cNvPr id="3" name="Picture 2" descr="Picture of Toolbar showing how to create and use content with learners" title="Picture and Toolbar"/>
          <p:cNvPicPr>
            <a:picLocks noChangeAspect="1"/>
          </p:cNvPicPr>
          <p:nvPr/>
        </p:nvPicPr>
        <p:blipFill>
          <a:blip r:embed="rId3"/>
          <a:stretch>
            <a:fillRect/>
          </a:stretch>
        </p:blipFill>
        <p:spPr>
          <a:xfrm>
            <a:off x="5383145" y="1172632"/>
            <a:ext cx="6041564" cy="5118299"/>
          </a:xfrm>
          <a:prstGeom prst="rect">
            <a:avLst/>
          </a:prstGeom>
        </p:spPr>
      </p:pic>
      <p:sp>
        <p:nvSpPr>
          <p:cNvPr id="9" name="TextBox 8"/>
          <p:cNvSpPr txBox="1"/>
          <p:nvPr/>
        </p:nvSpPr>
        <p:spPr>
          <a:xfrm>
            <a:off x="287868" y="1108445"/>
            <a:ext cx="3595509" cy="1478149"/>
          </a:xfrm>
          <a:prstGeom prst="rect">
            <a:avLst/>
          </a:prstGeom>
          <a:solidFill>
            <a:schemeClr val="bg1"/>
          </a:solidFill>
          <a:ln>
            <a:solidFill>
              <a:schemeClr val="tx1"/>
            </a:solidFill>
          </a:ln>
        </p:spPr>
        <p:txBody>
          <a:bodyPr wrap="square" lIns="96000" tIns="48000" rIns="96000" bIns="48000" rtlCol="0" anchor="t" anchorCtr="0">
            <a:spAutoFit/>
          </a:bodyPr>
          <a:lstStyle/>
          <a:p>
            <a:pPr>
              <a:lnSpc>
                <a:spcPct val="99000"/>
              </a:lnSpc>
            </a:pPr>
            <a:r>
              <a:rPr lang="en-GB" sz="2667" dirty="0" smtClean="0"/>
              <a:t>Text </a:t>
            </a:r>
            <a:r>
              <a:rPr lang="en-GB" sz="2667" dirty="0"/>
              <a:t>to speech:</a:t>
            </a:r>
          </a:p>
          <a:p>
            <a:pPr>
              <a:lnSpc>
                <a:spcPct val="99000"/>
              </a:lnSpc>
            </a:pPr>
            <a:r>
              <a:rPr lang="en-GB" sz="2133" dirty="0"/>
              <a:t>Get instant text to speech (quality depends on your default system voice).</a:t>
            </a:r>
          </a:p>
        </p:txBody>
      </p:sp>
      <p:cxnSp>
        <p:nvCxnSpPr>
          <p:cNvPr id="10" name="Straight Arrow Connector 9"/>
          <p:cNvCxnSpPr/>
          <p:nvPr/>
        </p:nvCxnSpPr>
        <p:spPr>
          <a:xfrm flipV="1">
            <a:off x="3883378" y="1384771"/>
            <a:ext cx="2920060" cy="503455"/>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87868" y="4600476"/>
            <a:ext cx="3595509" cy="1559517"/>
          </a:xfrm>
          <a:prstGeom prst="rect">
            <a:avLst/>
          </a:prstGeom>
          <a:solidFill>
            <a:schemeClr val="bg1"/>
          </a:solidFill>
          <a:ln>
            <a:solidFill>
              <a:schemeClr val="tx1"/>
            </a:solidFill>
          </a:ln>
        </p:spPr>
        <p:txBody>
          <a:bodyPr wrap="square" lIns="96000" tIns="48000" rIns="96000" bIns="48000" rtlCol="0" anchor="t" anchorCtr="0">
            <a:spAutoFit/>
          </a:bodyPr>
          <a:lstStyle/>
          <a:p>
            <a:pPr>
              <a:lnSpc>
                <a:spcPct val="99000"/>
              </a:lnSpc>
            </a:pPr>
            <a:r>
              <a:rPr lang="en-GB" sz="2667" dirty="0"/>
              <a:t>Navigation pane / document map view:</a:t>
            </a:r>
          </a:p>
          <a:p>
            <a:pPr>
              <a:lnSpc>
                <a:spcPct val="99000"/>
              </a:lnSpc>
            </a:pPr>
            <a:r>
              <a:rPr lang="en-GB" sz="2133" dirty="0"/>
              <a:t>Get instant navigable heading/subheading </a:t>
            </a:r>
            <a:r>
              <a:rPr lang="en-GB" sz="2133" dirty="0" smtClean="0"/>
              <a:t>summary</a:t>
            </a:r>
          </a:p>
        </p:txBody>
      </p:sp>
      <p:cxnSp>
        <p:nvCxnSpPr>
          <p:cNvPr id="13" name="Straight Arrow Connector 12"/>
          <p:cNvCxnSpPr/>
          <p:nvPr/>
        </p:nvCxnSpPr>
        <p:spPr>
          <a:xfrm flipV="1">
            <a:off x="3883378" y="3664303"/>
            <a:ext cx="1700860" cy="1797956"/>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87868" y="3050137"/>
            <a:ext cx="3595509" cy="1153189"/>
          </a:xfrm>
          <a:prstGeom prst="rect">
            <a:avLst/>
          </a:prstGeom>
          <a:solidFill>
            <a:schemeClr val="bg1"/>
          </a:solidFill>
          <a:ln>
            <a:solidFill>
              <a:schemeClr val="tx1"/>
            </a:solidFill>
          </a:ln>
        </p:spPr>
        <p:txBody>
          <a:bodyPr wrap="square" lIns="96000" tIns="48000" rIns="96000" bIns="48000" rtlCol="0" anchor="t" anchorCtr="0">
            <a:spAutoFit/>
          </a:bodyPr>
          <a:lstStyle/>
          <a:p>
            <a:pPr>
              <a:lnSpc>
                <a:spcPct val="99000"/>
              </a:lnSpc>
            </a:pPr>
            <a:r>
              <a:rPr lang="en-GB" sz="2667" dirty="0"/>
              <a:t>Web Layout view:</a:t>
            </a:r>
          </a:p>
          <a:p>
            <a:pPr>
              <a:lnSpc>
                <a:spcPct val="99000"/>
              </a:lnSpc>
            </a:pPr>
            <a:r>
              <a:rPr lang="en-GB" sz="2133" dirty="0"/>
              <a:t>Get instant text reflow when you increase zoom level. </a:t>
            </a:r>
          </a:p>
        </p:txBody>
      </p:sp>
      <p:cxnSp>
        <p:nvCxnSpPr>
          <p:cNvPr id="16" name="Straight Arrow Connector 15"/>
          <p:cNvCxnSpPr/>
          <p:nvPr/>
        </p:nvCxnSpPr>
        <p:spPr>
          <a:xfrm flipV="1">
            <a:off x="3936059" y="2267176"/>
            <a:ext cx="2159941" cy="1191021"/>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641524" y="5993770"/>
            <a:ext cx="3161914" cy="503267"/>
          </a:xfrm>
          <a:prstGeom prst="rect">
            <a:avLst/>
          </a:prstGeom>
          <a:solidFill>
            <a:schemeClr val="bg1"/>
          </a:solidFill>
          <a:ln>
            <a:solidFill>
              <a:schemeClr val="tx1"/>
            </a:solidFill>
          </a:ln>
        </p:spPr>
        <p:txBody>
          <a:bodyPr wrap="square" lIns="96000" tIns="48000" rIns="96000" bIns="48000" rtlCol="0" anchor="t" anchorCtr="0">
            <a:spAutoFit/>
          </a:bodyPr>
          <a:lstStyle/>
          <a:p>
            <a:pPr>
              <a:lnSpc>
                <a:spcPct val="99000"/>
              </a:lnSpc>
            </a:pPr>
            <a:r>
              <a:rPr lang="en-GB" sz="2667" dirty="0" smtClean="0"/>
              <a:t>Colour change </a:t>
            </a:r>
            <a:endParaRPr lang="en-GB" sz="2133" dirty="0" smtClean="0"/>
          </a:p>
        </p:txBody>
      </p:sp>
    </p:spTree>
    <p:extLst>
      <p:ext uri="{BB962C8B-B14F-4D97-AF65-F5344CB8AC3E}">
        <p14:creationId xmlns:p14="http://schemas.microsoft.com/office/powerpoint/2010/main" val="337122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110343" y="-3175"/>
            <a:ext cx="10793791" cy="656317"/>
          </a:xfrm>
        </p:spPr>
        <p:txBody>
          <a:bodyPr/>
          <a:lstStyle/>
          <a:p>
            <a:r>
              <a:rPr lang="en-GB" dirty="0"/>
              <a:t>Hidden in your computer – </a:t>
            </a:r>
            <a:r>
              <a:rPr lang="en-GB" dirty="0" smtClean="0"/>
              <a:t>benefiting everyone</a:t>
            </a:r>
            <a:endParaRPr lang="en-GB" dirty="0"/>
          </a:p>
        </p:txBody>
      </p:sp>
      <p:sp>
        <p:nvSpPr>
          <p:cNvPr id="12" name="Content Placeholder 11"/>
          <p:cNvSpPr>
            <a:spLocks noGrp="1"/>
          </p:cNvSpPr>
          <p:nvPr>
            <p:ph sz="quarter" idx="13"/>
          </p:nvPr>
        </p:nvSpPr>
        <p:spPr>
          <a:xfrm>
            <a:off x="287869" y="1311178"/>
            <a:ext cx="11616265" cy="5137152"/>
          </a:xfrm>
        </p:spPr>
        <p:txBody>
          <a:bodyPr/>
          <a:lstStyle/>
          <a:p>
            <a:r>
              <a:rPr lang="en-GB" dirty="0" smtClean="0">
                <a:hlinkClick r:id="rId3"/>
              </a:rPr>
              <a:t>Adding audio into your documents, </a:t>
            </a:r>
          </a:p>
          <a:p>
            <a:endParaRPr lang="en-GB" dirty="0">
              <a:hlinkClick r:id="rId3"/>
            </a:endParaRPr>
          </a:p>
          <a:p>
            <a:r>
              <a:rPr lang="en-GB" dirty="0" smtClean="0">
                <a:hlinkClick r:id="rId4"/>
              </a:rPr>
              <a:t>Insert video into documents</a:t>
            </a:r>
            <a:r>
              <a:rPr lang="en-GB" dirty="0" smtClean="0"/>
              <a:t>,</a:t>
            </a:r>
            <a:endParaRPr lang="en-GB" dirty="0" smtClean="0">
              <a:hlinkClick r:id="rId3"/>
            </a:endParaRPr>
          </a:p>
          <a:p>
            <a:pPr marL="0" indent="0">
              <a:buNone/>
            </a:pPr>
            <a:endParaRPr lang="en-GB" dirty="0" smtClean="0">
              <a:hlinkClick r:id="rId3"/>
            </a:endParaRPr>
          </a:p>
          <a:p>
            <a:r>
              <a:rPr lang="en-GB" dirty="0" smtClean="0">
                <a:hlinkClick r:id="rId5"/>
              </a:rPr>
              <a:t>Using autocorrect to remember commonly misspelt words or auto-text as a basic form of word prediction</a:t>
            </a:r>
            <a:r>
              <a:rPr lang="en-GB" dirty="0" smtClean="0"/>
              <a:t>. </a:t>
            </a:r>
          </a:p>
          <a:p>
            <a:endParaRPr lang="en-GB" dirty="0"/>
          </a:p>
        </p:txBody>
      </p:sp>
    </p:spTree>
    <p:extLst>
      <p:ext uri="{BB962C8B-B14F-4D97-AF65-F5344CB8AC3E}">
        <p14:creationId xmlns:p14="http://schemas.microsoft.com/office/powerpoint/2010/main" val="238721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2615" y="-3174"/>
            <a:ext cx="10321519" cy="596900"/>
          </a:xfrm>
        </p:spPr>
        <p:txBody>
          <a:bodyPr/>
          <a:lstStyle/>
          <a:p>
            <a:r>
              <a:rPr lang="en-GB" sz="3200" dirty="0"/>
              <a:t>Hidden in plain sight – </a:t>
            </a:r>
            <a:r>
              <a:rPr lang="en-GB" sz="3200" dirty="0" smtClean="0"/>
              <a:t>producing accessing </a:t>
            </a:r>
            <a:r>
              <a:rPr lang="en-GB" sz="3200" dirty="0"/>
              <a:t>information</a:t>
            </a:r>
          </a:p>
        </p:txBody>
      </p:sp>
      <p:sp>
        <p:nvSpPr>
          <p:cNvPr id="3" name="Content Placeholder 2"/>
          <p:cNvSpPr>
            <a:spLocks noGrp="1"/>
          </p:cNvSpPr>
          <p:nvPr>
            <p:ph sz="quarter" idx="13"/>
          </p:nvPr>
        </p:nvSpPr>
        <p:spPr>
          <a:xfrm>
            <a:off x="410961" y="1536485"/>
            <a:ext cx="5471457" cy="4464051"/>
          </a:xfrm>
        </p:spPr>
        <p:txBody>
          <a:bodyPr/>
          <a:lstStyle/>
          <a:p>
            <a:pPr lvl="1"/>
            <a:r>
              <a:rPr lang="en-GB" dirty="0"/>
              <a:t>I use the built in layout templates.</a:t>
            </a:r>
          </a:p>
          <a:p>
            <a:pPr lvl="1"/>
            <a:r>
              <a:rPr lang="en-GB" dirty="0"/>
              <a:t>I use the Notes Field to explain what the slide shows.</a:t>
            </a:r>
          </a:p>
          <a:p>
            <a:pPr lvl="1"/>
            <a:r>
              <a:rPr lang="en-GB" dirty="0"/>
              <a:t>I use hyperlinks to add additional information.</a:t>
            </a:r>
          </a:p>
          <a:p>
            <a:pPr lvl="1"/>
            <a:r>
              <a:rPr lang="en-GB" dirty="0"/>
              <a:t>I ensure hyperlinks have unique meaningful text (i.e. not “Click here” or “More”).</a:t>
            </a:r>
          </a:p>
          <a:p>
            <a:pPr lvl="0"/>
            <a:endParaRPr lang="en-GB" dirty="0"/>
          </a:p>
          <a:p>
            <a:endParaRPr lang="en-GB" dirty="0"/>
          </a:p>
        </p:txBody>
      </p:sp>
      <p:sp>
        <p:nvSpPr>
          <p:cNvPr id="5" name="Text Placeholder 4"/>
          <p:cNvSpPr>
            <a:spLocks noGrp="1"/>
          </p:cNvSpPr>
          <p:nvPr>
            <p:ph type="body" sz="quarter" idx="14"/>
          </p:nvPr>
        </p:nvSpPr>
        <p:spPr>
          <a:xfrm>
            <a:off x="410961" y="971608"/>
            <a:ext cx="5471583" cy="450000"/>
          </a:xfrm>
        </p:spPr>
        <p:txBody>
          <a:bodyPr/>
          <a:lstStyle/>
          <a:p>
            <a:r>
              <a:rPr lang="en-GB" dirty="0" smtClean="0"/>
              <a:t>Accessible  PowerPoint</a:t>
            </a:r>
            <a:endParaRPr lang="en-GB" dirty="0"/>
          </a:p>
        </p:txBody>
      </p:sp>
      <p:sp>
        <p:nvSpPr>
          <p:cNvPr id="6" name="Content Placeholder 5"/>
          <p:cNvSpPr>
            <a:spLocks noGrp="1"/>
          </p:cNvSpPr>
          <p:nvPr>
            <p:ph sz="quarter" idx="15"/>
          </p:nvPr>
        </p:nvSpPr>
        <p:spPr>
          <a:xfrm>
            <a:off x="6432600" y="1536484"/>
            <a:ext cx="5471533" cy="4464051"/>
          </a:xfrm>
        </p:spPr>
        <p:txBody>
          <a:bodyPr/>
          <a:lstStyle/>
          <a:p>
            <a:pPr lvl="0"/>
            <a:r>
              <a:rPr lang="en-GB" dirty="0"/>
              <a:t>I make sure that when I ‘save as’ PDF that I choose the ‘options’ and ‘create bookmarks from headings’ option.  </a:t>
            </a:r>
          </a:p>
          <a:p>
            <a:pPr lvl="0"/>
            <a:r>
              <a:rPr lang="en-GB" dirty="0"/>
              <a:t>This carries over the built in headings to produce a structured PDF document</a:t>
            </a:r>
            <a:r>
              <a:rPr lang="en-GB" dirty="0" smtClean="0"/>
              <a:t>.</a:t>
            </a:r>
          </a:p>
          <a:p>
            <a:pPr lvl="0"/>
            <a:r>
              <a:rPr lang="en-GB" dirty="0" smtClean="0">
                <a:hlinkClick r:id="rId3" action="ppaction://hlinkfile"/>
              </a:rPr>
              <a:t>More information </a:t>
            </a:r>
            <a:endParaRPr lang="en-GB" dirty="0"/>
          </a:p>
          <a:p>
            <a:endParaRPr lang="en-GB" dirty="0"/>
          </a:p>
        </p:txBody>
      </p:sp>
      <p:sp>
        <p:nvSpPr>
          <p:cNvPr id="7" name="Text Placeholder 6"/>
          <p:cNvSpPr>
            <a:spLocks noGrp="1"/>
          </p:cNvSpPr>
          <p:nvPr>
            <p:ph type="body" sz="quarter" idx="16"/>
          </p:nvPr>
        </p:nvSpPr>
        <p:spPr>
          <a:xfrm>
            <a:off x="6432601" y="947633"/>
            <a:ext cx="5471533" cy="450000"/>
          </a:xfrm>
        </p:spPr>
        <p:txBody>
          <a:bodyPr/>
          <a:lstStyle/>
          <a:p>
            <a:r>
              <a:rPr lang="en-GB" dirty="0" smtClean="0"/>
              <a:t>Accessible PDF </a:t>
            </a:r>
            <a:endParaRPr lang="en-GB" dirty="0"/>
          </a:p>
        </p:txBody>
      </p:sp>
    </p:spTree>
    <p:extLst>
      <p:ext uri="{BB962C8B-B14F-4D97-AF65-F5344CB8AC3E}">
        <p14:creationId xmlns:p14="http://schemas.microsoft.com/office/powerpoint/2010/main" val="234215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Accessibility features of Adobe Reader</a:t>
            </a:r>
            <a:endParaRPr lang="en-GB" dirty="0"/>
          </a:p>
        </p:txBody>
      </p:sp>
      <p:sp>
        <p:nvSpPr>
          <p:cNvPr id="5" name="Date Placeholder 4"/>
          <p:cNvSpPr>
            <a:spLocks noGrp="1"/>
          </p:cNvSpPr>
          <p:nvPr>
            <p:ph type="dt" sz="half" idx="14"/>
          </p:nvPr>
        </p:nvSpPr>
        <p:spPr/>
        <p:txBody>
          <a:bodyPr/>
          <a:lstStyle/>
          <a:p>
            <a:r>
              <a:rPr lang="en-GB" noProof="0" smtClean="0"/>
              <a:t>24/04/2015</a:t>
            </a:r>
            <a:endParaRPr lang="en-GB" noProof="0" dirty="0"/>
          </a:p>
        </p:txBody>
      </p:sp>
      <p:sp>
        <p:nvSpPr>
          <p:cNvPr id="6" name="Footer Placeholder 5"/>
          <p:cNvSpPr>
            <a:spLocks noGrp="1"/>
          </p:cNvSpPr>
          <p:nvPr>
            <p:ph type="ftr" sz="quarter" idx="15"/>
          </p:nvPr>
        </p:nvSpPr>
        <p:spPr/>
        <p:txBody>
          <a:bodyPr/>
          <a:lstStyle/>
          <a:p>
            <a:r>
              <a:rPr lang="en-GB" noProof="0" smtClean="0"/>
              <a:t>SDF Staff Developers Conference 2015</a:t>
            </a:r>
            <a:endParaRPr lang="en-GB" noProof="0" dirty="0"/>
          </a:p>
        </p:txBody>
      </p:sp>
      <p:sp>
        <p:nvSpPr>
          <p:cNvPr id="7" name="Slide Number Placeholder 6"/>
          <p:cNvSpPr>
            <a:spLocks noGrp="1"/>
          </p:cNvSpPr>
          <p:nvPr>
            <p:ph type="sldNum" sz="quarter" idx="16"/>
          </p:nvPr>
        </p:nvSpPr>
        <p:spPr/>
        <p:txBody>
          <a:bodyPr/>
          <a:lstStyle/>
          <a:p>
            <a:fld id="{BC1903E8-1638-4376-A5CE-0131C1204B53}" type="slidenum">
              <a:rPr lang="en-GB" noProof="0" smtClean="0"/>
              <a:pPr/>
              <a:t>27</a:t>
            </a:fld>
            <a:endParaRPr lang="en-GB" noProof="0" dirty="0"/>
          </a:p>
        </p:txBody>
      </p:sp>
      <p:grpSp>
        <p:nvGrpSpPr>
          <p:cNvPr id="11" name="Group 10" descr="Adobe reader magnification"/>
          <p:cNvGrpSpPr>
            <a:grpSpLocks/>
          </p:cNvGrpSpPr>
          <p:nvPr/>
        </p:nvGrpSpPr>
        <p:grpSpPr bwMode="auto">
          <a:xfrm>
            <a:off x="4463022" y="1040350"/>
            <a:ext cx="3050116" cy="4972049"/>
            <a:chOff x="392484" y="1683657"/>
            <a:chExt cx="2286724" cy="3730172"/>
          </a:xfrm>
        </p:grpSpPr>
        <p:pic>
          <p:nvPicPr>
            <p:cNvPr id="12" name="Picture 2" descr="Picture of Toolbar" title="Toolb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84" y="2356668"/>
              <a:ext cx="2286724" cy="3057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9"/>
            <p:cNvSpPr txBox="1">
              <a:spLocks noChangeArrowheads="1"/>
            </p:cNvSpPr>
            <p:nvPr/>
          </p:nvSpPr>
          <p:spPr bwMode="auto">
            <a:xfrm>
              <a:off x="392484" y="1683657"/>
              <a:ext cx="1276659" cy="377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667">
                  <a:latin typeface="Arial" panose="020B0604020202020204" pitchFamily="34" charset="0"/>
                </a:rPr>
                <a:t>Magnify</a:t>
              </a:r>
            </a:p>
          </p:txBody>
        </p:sp>
      </p:grpSp>
      <p:grpSp>
        <p:nvGrpSpPr>
          <p:cNvPr id="14" name="Group 11" descr="Adobe reader reflow"/>
          <p:cNvGrpSpPr>
            <a:grpSpLocks/>
          </p:cNvGrpSpPr>
          <p:nvPr/>
        </p:nvGrpSpPr>
        <p:grpSpPr bwMode="auto">
          <a:xfrm>
            <a:off x="8064167" y="1040350"/>
            <a:ext cx="3069167" cy="5005916"/>
            <a:chOff x="3176018" y="1683657"/>
            <a:chExt cx="2303116" cy="3754760"/>
          </a:xfrm>
        </p:grpSpPr>
        <p:pic>
          <p:nvPicPr>
            <p:cNvPr id="15" name="Picture 2" descr="picture of toolbar" title="toolb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6018" y="2356668"/>
              <a:ext cx="2303116" cy="3081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34"/>
            <p:cNvSpPr txBox="1">
              <a:spLocks noChangeArrowheads="1"/>
            </p:cNvSpPr>
            <p:nvPr/>
          </p:nvSpPr>
          <p:spPr bwMode="auto">
            <a:xfrm>
              <a:off x="3353392" y="1683657"/>
              <a:ext cx="1276659" cy="377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667">
                  <a:latin typeface="Arial" panose="020B0604020202020204" pitchFamily="34" charset="0"/>
                </a:rPr>
                <a:t>Reflow</a:t>
              </a:r>
            </a:p>
          </p:txBody>
        </p:sp>
      </p:grpSp>
      <p:sp>
        <p:nvSpPr>
          <p:cNvPr id="20" name="Rounded Rectangle 19">
            <a:hlinkClick r:id="rId5" action="ppaction://hlinksldjump" tooltip="Introductory session"/>
          </p:cNvPr>
          <p:cNvSpPr/>
          <p:nvPr/>
        </p:nvSpPr>
        <p:spPr>
          <a:xfrm>
            <a:off x="2063751" y="683684"/>
            <a:ext cx="237067" cy="14393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p>
        </p:txBody>
      </p:sp>
      <p:sp>
        <p:nvSpPr>
          <p:cNvPr id="21" name="Rectangle 20"/>
          <p:cNvSpPr/>
          <p:nvPr/>
        </p:nvSpPr>
        <p:spPr>
          <a:xfrm>
            <a:off x="8737484" y="6494965"/>
            <a:ext cx="1801968" cy="276999"/>
          </a:xfrm>
          <a:prstGeom prst="rect">
            <a:avLst/>
          </a:prstGeom>
        </p:spPr>
        <p:txBody>
          <a:bodyPr wrap="none">
            <a:spAutoFit/>
          </a:bodyPr>
          <a:lstStyle/>
          <a:p>
            <a:r>
              <a:rPr lang="en-GB" sz="1200" b="1" dirty="0">
                <a:solidFill>
                  <a:srgbClr val="545454"/>
                </a:solidFill>
              </a:rPr>
              <a:t>© Alistair McNaught Jisc</a:t>
            </a:r>
          </a:p>
        </p:txBody>
      </p:sp>
      <p:pic>
        <p:nvPicPr>
          <p:cNvPr id="42" name="Picture 5" descr="Picture of toolbar" title="toolba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967" y="1893366"/>
            <a:ext cx="3221567"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TextBox 10"/>
          <p:cNvSpPr txBox="1">
            <a:spLocks noChangeArrowheads="1"/>
          </p:cNvSpPr>
          <p:nvPr/>
        </p:nvSpPr>
        <p:spPr bwMode="auto">
          <a:xfrm>
            <a:off x="599660" y="1140801"/>
            <a:ext cx="267123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667" dirty="0">
                <a:latin typeface="Arial" panose="020B0604020202020204" pitchFamily="34" charset="0"/>
              </a:rPr>
              <a:t>Navigate</a:t>
            </a:r>
          </a:p>
        </p:txBody>
      </p:sp>
    </p:spTree>
    <p:extLst>
      <p:ext uri="{BB962C8B-B14F-4D97-AF65-F5344CB8AC3E}">
        <p14:creationId xmlns:p14="http://schemas.microsoft.com/office/powerpoint/2010/main" val="277046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Accessibility features of Adobe Reader</a:t>
            </a:r>
          </a:p>
        </p:txBody>
      </p:sp>
      <p:sp>
        <p:nvSpPr>
          <p:cNvPr id="5" name="Date Placeholder 4"/>
          <p:cNvSpPr>
            <a:spLocks noGrp="1"/>
          </p:cNvSpPr>
          <p:nvPr>
            <p:ph type="dt" sz="half" idx="14"/>
          </p:nvPr>
        </p:nvSpPr>
        <p:spPr/>
        <p:txBody>
          <a:bodyPr/>
          <a:lstStyle/>
          <a:p>
            <a:r>
              <a:rPr lang="en-GB" noProof="0" smtClean="0"/>
              <a:t>24/04/2015</a:t>
            </a:r>
            <a:endParaRPr lang="en-GB" noProof="0" dirty="0"/>
          </a:p>
        </p:txBody>
      </p:sp>
      <p:sp>
        <p:nvSpPr>
          <p:cNvPr id="6" name="Footer Placeholder 5"/>
          <p:cNvSpPr>
            <a:spLocks noGrp="1"/>
          </p:cNvSpPr>
          <p:nvPr>
            <p:ph type="ftr" sz="quarter" idx="15"/>
          </p:nvPr>
        </p:nvSpPr>
        <p:spPr/>
        <p:txBody>
          <a:bodyPr/>
          <a:lstStyle/>
          <a:p>
            <a:r>
              <a:rPr lang="en-GB" noProof="0" smtClean="0"/>
              <a:t>SDF Staff Developers Conference 2015</a:t>
            </a:r>
            <a:endParaRPr lang="en-GB" noProof="0" dirty="0"/>
          </a:p>
        </p:txBody>
      </p:sp>
      <p:sp>
        <p:nvSpPr>
          <p:cNvPr id="7" name="Slide Number Placeholder 6"/>
          <p:cNvSpPr>
            <a:spLocks noGrp="1"/>
          </p:cNvSpPr>
          <p:nvPr>
            <p:ph type="sldNum" sz="quarter" idx="16"/>
          </p:nvPr>
        </p:nvSpPr>
        <p:spPr/>
        <p:txBody>
          <a:bodyPr/>
          <a:lstStyle/>
          <a:p>
            <a:fld id="{BC1903E8-1638-4376-A5CE-0131C1204B53}" type="slidenum">
              <a:rPr lang="en-GB" noProof="0" smtClean="0"/>
              <a:pPr/>
              <a:t>28</a:t>
            </a:fld>
            <a:endParaRPr lang="en-GB" noProof="0" dirty="0"/>
          </a:p>
        </p:txBody>
      </p:sp>
      <p:pic>
        <p:nvPicPr>
          <p:cNvPr id="10" name="Picture 6" descr="choose specific accessibility option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4118" y="1968924"/>
            <a:ext cx="34163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descr="adobe reader listen ba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1" y="1968925"/>
            <a:ext cx="3848100"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2"/>
          <p:cNvSpPr txBox="1">
            <a:spLocks noChangeArrowheads="1"/>
          </p:cNvSpPr>
          <p:nvPr/>
        </p:nvSpPr>
        <p:spPr bwMode="auto">
          <a:xfrm>
            <a:off x="560918" y="1077807"/>
            <a:ext cx="267123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667" dirty="0">
                <a:latin typeface="Arial" panose="020B0604020202020204" pitchFamily="34" charset="0"/>
              </a:rPr>
              <a:t>Listen</a:t>
            </a:r>
          </a:p>
        </p:txBody>
      </p:sp>
      <p:sp>
        <p:nvSpPr>
          <p:cNvPr id="14" name="TextBox 11"/>
          <p:cNvSpPr txBox="1">
            <a:spLocks noChangeArrowheads="1"/>
          </p:cNvSpPr>
          <p:nvPr/>
        </p:nvSpPr>
        <p:spPr bwMode="auto">
          <a:xfrm>
            <a:off x="8403168" y="1096858"/>
            <a:ext cx="267123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667">
                <a:latin typeface="Arial" panose="020B0604020202020204" pitchFamily="34" charset="0"/>
              </a:rPr>
              <a:t>Interoperate</a:t>
            </a:r>
          </a:p>
        </p:txBody>
      </p:sp>
      <p:sp>
        <p:nvSpPr>
          <p:cNvPr id="15" name="Rectangle 14"/>
          <p:cNvSpPr/>
          <p:nvPr/>
        </p:nvSpPr>
        <p:spPr>
          <a:xfrm>
            <a:off x="8737484" y="6494965"/>
            <a:ext cx="1801968" cy="276999"/>
          </a:xfrm>
          <a:prstGeom prst="rect">
            <a:avLst/>
          </a:prstGeom>
        </p:spPr>
        <p:txBody>
          <a:bodyPr wrap="none">
            <a:spAutoFit/>
          </a:bodyPr>
          <a:lstStyle/>
          <a:p>
            <a:r>
              <a:rPr lang="en-GB" sz="1200" b="1" dirty="0">
                <a:solidFill>
                  <a:srgbClr val="545454"/>
                </a:solidFill>
              </a:rPr>
              <a:t>© Alistair McNaught Jisc</a:t>
            </a:r>
          </a:p>
        </p:txBody>
      </p:sp>
      <p:grpSp>
        <p:nvGrpSpPr>
          <p:cNvPr id="16" name="Group 12" descr="Adobe reader recolour"/>
          <p:cNvGrpSpPr>
            <a:grpSpLocks/>
          </p:cNvGrpSpPr>
          <p:nvPr/>
        </p:nvGrpSpPr>
        <p:grpSpPr bwMode="auto">
          <a:xfrm>
            <a:off x="4759326" y="1158242"/>
            <a:ext cx="3094567" cy="4963583"/>
            <a:chOff x="6016321" y="1690132"/>
            <a:chExt cx="2321178" cy="3723695"/>
          </a:xfrm>
        </p:grpSpPr>
        <p:sp>
          <p:nvSpPr>
            <p:cNvPr id="17" name="TextBox 35"/>
            <p:cNvSpPr txBox="1">
              <a:spLocks noChangeArrowheads="1"/>
            </p:cNvSpPr>
            <p:nvPr/>
          </p:nvSpPr>
          <p:spPr bwMode="auto">
            <a:xfrm>
              <a:off x="6111103" y="1690132"/>
              <a:ext cx="1276659" cy="377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667">
                  <a:latin typeface="Arial" panose="020B0604020202020204" pitchFamily="34" charset="0"/>
                </a:rPr>
                <a:t>Recolour</a:t>
              </a:r>
            </a:p>
          </p:txBody>
        </p:sp>
        <p:pic>
          <p:nvPicPr>
            <p:cNvPr id="18" name="Picture 3" descr="picture of toolbar" title="toolb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6321" y="2356666"/>
              <a:ext cx="2321178" cy="3057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72239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dirty="0">
                <a:solidFill>
                  <a:srgbClr val="B71A8B"/>
                </a:solidFill>
              </a:rPr>
              <a:t>Different</a:t>
            </a:r>
            <a:r>
              <a:rPr lang="en-US" dirty="0" smtClean="0">
                <a:latin typeface="Calibri" charset="0"/>
              </a:rPr>
              <a:t> </a:t>
            </a:r>
            <a:r>
              <a:rPr lang="en-US" dirty="0">
                <a:solidFill>
                  <a:srgbClr val="B71A8B"/>
                </a:solidFill>
              </a:rPr>
              <a:t>needs</a:t>
            </a:r>
          </a:p>
        </p:txBody>
      </p:sp>
      <p:graphicFrame>
        <p:nvGraphicFramePr>
          <p:cNvPr id="4" name="Diagram 3" descr="List of items relating to Title Different Needs " title="List of items"/>
          <p:cNvGraphicFramePr/>
          <p:nvPr>
            <p:extLst>
              <p:ext uri="{D42A27DB-BD31-4B8C-83A1-F6EECF244321}">
                <p14:modId xmlns:p14="http://schemas.microsoft.com/office/powerpoint/2010/main" val="3172177680"/>
              </p:ext>
            </p:extLst>
          </p:nvPr>
        </p:nvGraphicFramePr>
        <p:xfrm>
          <a:off x="763464" y="0"/>
          <a:ext cx="8316416" cy="6419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3" descr="Image of an empty box"/>
          <p:cNvPicPr>
            <a:picLocks/>
          </p:cNvPicPr>
          <p:nvPr/>
        </p:nvPicPr>
        <p:blipFill rotWithShape="1">
          <a:blip r:embed="rId8" cstate="print">
            <a:extLst>
              <a:ext uri="{28A0092B-C50C-407E-A947-70E740481C1C}">
                <a14:useLocalDpi xmlns:a14="http://schemas.microsoft.com/office/drawing/2010/main" val="0"/>
              </a:ext>
            </a:extLst>
          </a:blip>
          <a:srcRect t="2349" r="714" b="557"/>
          <a:stretch/>
        </p:blipFill>
        <p:spPr bwMode="auto">
          <a:xfrm>
            <a:off x="7799917" y="2220232"/>
            <a:ext cx="3275013" cy="30241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0225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5AC0100-6378-435B-898C-B109D6A2E6C5}" type="datetime1">
              <a:rPr lang="en-GB" noProof="0" smtClean="0"/>
              <a:t>20/06/2016</a:t>
            </a:fld>
            <a:endParaRPr lang="en-GB" noProof="0" dirty="0"/>
          </a:p>
        </p:txBody>
      </p:sp>
      <p:sp>
        <p:nvSpPr>
          <p:cNvPr id="6" name="Footer Placeholder 5"/>
          <p:cNvSpPr>
            <a:spLocks noGrp="1"/>
          </p:cNvSpPr>
          <p:nvPr>
            <p:ph type="ftr" sz="quarter" idx="11"/>
          </p:nvPr>
        </p:nvSpPr>
        <p:spPr/>
        <p:txBody>
          <a:bodyPr/>
          <a:lstStyle/>
          <a:p>
            <a:r>
              <a:rPr lang="en-GB" noProof="0" smtClean="0"/>
              <a:t>An introduction to Jisc</a:t>
            </a:r>
            <a:endParaRPr lang="en-GB" noProof="0" dirty="0"/>
          </a:p>
        </p:txBody>
      </p:sp>
      <p:sp>
        <p:nvSpPr>
          <p:cNvPr id="7" name="Slide Number Placeholder 6"/>
          <p:cNvSpPr>
            <a:spLocks noGrp="1"/>
          </p:cNvSpPr>
          <p:nvPr>
            <p:ph type="sldNum" sz="quarter" idx="12"/>
          </p:nvPr>
        </p:nvSpPr>
        <p:spPr/>
        <p:txBody>
          <a:bodyPr/>
          <a:lstStyle/>
          <a:p>
            <a:fld id="{BC1903E8-1638-4376-A5CE-0131C1204B53}" type="slidenum">
              <a:rPr lang="en-GB" noProof="0" smtClean="0"/>
              <a:pPr/>
              <a:t>3</a:t>
            </a:fld>
            <a:endParaRPr lang="en-GB" noProof="0" dirty="0"/>
          </a:p>
        </p:txBody>
      </p:sp>
      <p:pic>
        <p:nvPicPr>
          <p:cNvPr id="9" name="Picture 8" descr="Logo for Jisc" title="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8027" y="2630540"/>
            <a:ext cx="1795947" cy="1044616"/>
          </a:xfrm>
          <a:prstGeom prst="rect">
            <a:avLst/>
          </a:prstGeom>
        </p:spPr>
      </p:pic>
      <p:sp>
        <p:nvSpPr>
          <p:cNvPr id="10" name="Rectangle 9"/>
          <p:cNvSpPr/>
          <p:nvPr/>
        </p:nvSpPr>
        <p:spPr>
          <a:xfrm>
            <a:off x="2898338" y="846063"/>
            <a:ext cx="6395325" cy="1231299"/>
          </a:xfrm>
          <a:prstGeom prst="rect">
            <a:avLst/>
          </a:prstGeom>
        </p:spPr>
        <p:txBody>
          <a:bodyPr wrap="square" lIns="0" tIns="0" rIns="0" bIns="0">
            <a:spAutoFit/>
          </a:bodyPr>
          <a:lstStyle/>
          <a:p>
            <a:pPr algn="ctr"/>
            <a:r>
              <a:rPr lang="en-GB" sz="2667" dirty="0">
                <a:solidFill>
                  <a:srgbClr val="2C3841"/>
                </a:solidFill>
              </a:rPr>
              <a:t>Jisc is the UK </a:t>
            </a:r>
            <a:r>
              <a:rPr lang="en-GB" sz="2667" b="1" dirty="0">
                <a:solidFill>
                  <a:srgbClr val="2C3841"/>
                </a:solidFill>
              </a:rPr>
              <a:t>higher</a:t>
            </a:r>
            <a:r>
              <a:rPr lang="en-GB" sz="2667" dirty="0">
                <a:solidFill>
                  <a:srgbClr val="2C3841"/>
                </a:solidFill>
              </a:rPr>
              <a:t>, </a:t>
            </a:r>
            <a:r>
              <a:rPr lang="en-GB" sz="2667" b="1" dirty="0">
                <a:solidFill>
                  <a:srgbClr val="2C3841"/>
                </a:solidFill>
              </a:rPr>
              <a:t>further education </a:t>
            </a:r>
            <a:r>
              <a:rPr lang="en-GB" sz="2667" dirty="0">
                <a:solidFill>
                  <a:srgbClr val="2C3841"/>
                </a:solidFill>
              </a:rPr>
              <a:t/>
            </a:r>
            <a:br>
              <a:rPr lang="en-GB" sz="2667" dirty="0">
                <a:solidFill>
                  <a:srgbClr val="2C3841"/>
                </a:solidFill>
              </a:rPr>
            </a:br>
            <a:r>
              <a:rPr lang="en-GB" sz="2667" dirty="0">
                <a:solidFill>
                  <a:srgbClr val="2C3841"/>
                </a:solidFill>
              </a:rPr>
              <a:t> </a:t>
            </a:r>
            <a:r>
              <a:rPr lang="en-GB" sz="2667" b="1" dirty="0">
                <a:solidFill>
                  <a:srgbClr val="2C3841"/>
                </a:solidFill>
              </a:rPr>
              <a:t>not-for-profit </a:t>
            </a:r>
            <a:r>
              <a:rPr lang="en-GB" sz="2667" dirty="0">
                <a:solidFill>
                  <a:srgbClr val="2C3841"/>
                </a:solidFill>
              </a:rPr>
              <a:t>organisation for </a:t>
            </a:r>
            <a:r>
              <a:rPr lang="en-GB" sz="2667" b="1" dirty="0">
                <a:solidFill>
                  <a:srgbClr val="2C3841"/>
                </a:solidFill>
              </a:rPr>
              <a:t>digital services </a:t>
            </a:r>
            <a:r>
              <a:rPr lang="en-GB" sz="2667" dirty="0">
                <a:solidFill>
                  <a:srgbClr val="2C3841"/>
                </a:solidFill>
              </a:rPr>
              <a:t>and </a:t>
            </a:r>
            <a:r>
              <a:rPr lang="en-GB" sz="2667" b="1" dirty="0">
                <a:solidFill>
                  <a:srgbClr val="2C3841"/>
                </a:solidFill>
              </a:rPr>
              <a:t>solutions</a:t>
            </a:r>
            <a:endParaRPr lang="en-US" sz="2667" b="1" dirty="0">
              <a:solidFill>
                <a:srgbClr val="2C3841"/>
              </a:solidFill>
            </a:endParaRPr>
          </a:p>
        </p:txBody>
      </p:sp>
      <p:sp>
        <p:nvSpPr>
          <p:cNvPr id="11" name="Rounded Rectangle 10" descr="Desription of what Jisc is" title="Description para"/>
          <p:cNvSpPr/>
          <p:nvPr/>
        </p:nvSpPr>
        <p:spPr>
          <a:xfrm>
            <a:off x="2861835" y="776848"/>
            <a:ext cx="6468331" cy="1369536"/>
          </a:xfrm>
          <a:prstGeom prst="roundRect">
            <a:avLst/>
          </a:prstGeom>
          <a:noFill/>
          <a:ln w="25400">
            <a:solidFill>
              <a:srgbClr val="E95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a:solidFill>
                <a:schemeClr val="tx2"/>
              </a:solidFill>
            </a:endParaRPr>
          </a:p>
        </p:txBody>
      </p:sp>
      <p:cxnSp>
        <p:nvCxnSpPr>
          <p:cNvPr id="13" name="Straight Connector 12" descr="Line connecting one item to next item" title="Line"/>
          <p:cNvCxnSpPr>
            <a:stCxn id="11" idx="2"/>
            <a:endCxn id="9" idx="0"/>
          </p:cNvCxnSpPr>
          <p:nvPr/>
        </p:nvCxnSpPr>
        <p:spPr>
          <a:xfrm>
            <a:off x="6096000" y="2146385"/>
            <a:ext cx="0" cy="484156"/>
          </a:xfrm>
          <a:prstGeom prst="line">
            <a:avLst/>
          </a:prstGeom>
          <a:ln w="12700">
            <a:solidFill>
              <a:srgbClr val="E95E1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descr="Line connecting one item to the next item" title="Line"/>
          <p:cNvCxnSpPr>
            <a:stCxn id="9" idx="2"/>
            <a:endCxn id="27" idx="0"/>
          </p:cNvCxnSpPr>
          <p:nvPr/>
        </p:nvCxnSpPr>
        <p:spPr>
          <a:xfrm>
            <a:off x="6096000" y="3675156"/>
            <a:ext cx="0" cy="414453"/>
          </a:xfrm>
          <a:prstGeom prst="line">
            <a:avLst/>
          </a:prstGeom>
          <a:ln w="12700">
            <a:solidFill>
              <a:srgbClr val="E95E1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descr="Line connecting one item to the next item" title="Line"/>
          <p:cNvCxnSpPr>
            <a:endCxn id="27" idx="6"/>
          </p:cNvCxnSpPr>
          <p:nvPr/>
        </p:nvCxnSpPr>
        <p:spPr>
          <a:xfrm flipH="1">
            <a:off x="6468329" y="4461940"/>
            <a:ext cx="1868955" cy="1"/>
          </a:xfrm>
          <a:prstGeom prst="line">
            <a:avLst/>
          </a:prstGeom>
          <a:ln w="12700">
            <a:solidFill>
              <a:srgbClr val="E95E1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descr="Line connecting one item to the next item" title="Line"/>
          <p:cNvCxnSpPr>
            <a:stCxn id="18" idx="1"/>
          </p:cNvCxnSpPr>
          <p:nvPr/>
        </p:nvCxnSpPr>
        <p:spPr>
          <a:xfrm flipH="1">
            <a:off x="4026284" y="4465364"/>
            <a:ext cx="1697386" cy="33"/>
          </a:xfrm>
          <a:prstGeom prst="line">
            <a:avLst/>
          </a:prstGeom>
          <a:ln w="12700">
            <a:solidFill>
              <a:srgbClr val="E95E1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descr="Line connecting one item to the next item" title="Line"/>
          <p:cNvCxnSpPr>
            <a:stCxn id="27" idx="4"/>
          </p:cNvCxnSpPr>
          <p:nvPr/>
        </p:nvCxnSpPr>
        <p:spPr>
          <a:xfrm flipH="1">
            <a:off x="6096000" y="4834269"/>
            <a:ext cx="1" cy="313875"/>
          </a:xfrm>
          <a:prstGeom prst="line">
            <a:avLst/>
          </a:prstGeom>
          <a:ln w="12700">
            <a:solidFill>
              <a:srgbClr val="E95E10"/>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8573059" y="3830513"/>
            <a:ext cx="3085997" cy="1231299"/>
          </a:xfrm>
          <a:prstGeom prst="rect">
            <a:avLst/>
          </a:prstGeom>
        </p:spPr>
        <p:txBody>
          <a:bodyPr wrap="square" lIns="0" tIns="0" rIns="0" bIns="0">
            <a:spAutoFit/>
          </a:bodyPr>
          <a:lstStyle/>
          <a:p>
            <a:pPr algn="ctr"/>
            <a:r>
              <a:rPr lang="en-GB" sz="2667" dirty="0">
                <a:solidFill>
                  <a:srgbClr val="2C3841"/>
                </a:solidFill>
              </a:rPr>
              <a:t>Operate </a:t>
            </a:r>
            <a:r>
              <a:rPr lang="en-GB" sz="2667" b="1" dirty="0">
                <a:solidFill>
                  <a:srgbClr val="2C3841"/>
                </a:solidFill>
              </a:rPr>
              <a:t>shared digital infrastructure </a:t>
            </a:r>
            <a:r>
              <a:rPr lang="en-GB" sz="2667" dirty="0">
                <a:solidFill>
                  <a:srgbClr val="2C3841"/>
                </a:solidFill>
              </a:rPr>
              <a:t>and </a:t>
            </a:r>
            <a:r>
              <a:rPr lang="en-GB" sz="2667" b="1" dirty="0">
                <a:solidFill>
                  <a:srgbClr val="2C3841"/>
                </a:solidFill>
              </a:rPr>
              <a:t>services</a:t>
            </a:r>
          </a:p>
        </p:txBody>
      </p:sp>
      <p:sp>
        <p:nvSpPr>
          <p:cNvPr id="26" name="Rectangle 25"/>
          <p:cNvSpPr/>
          <p:nvPr/>
        </p:nvSpPr>
        <p:spPr>
          <a:xfrm>
            <a:off x="38660" y="3641202"/>
            <a:ext cx="4078877" cy="1231299"/>
          </a:xfrm>
          <a:prstGeom prst="rect">
            <a:avLst/>
          </a:prstGeom>
        </p:spPr>
        <p:txBody>
          <a:bodyPr wrap="square" lIns="0" tIns="0" rIns="0" bIns="0">
            <a:spAutoFit/>
          </a:bodyPr>
          <a:lstStyle/>
          <a:p>
            <a:pPr algn="ctr"/>
            <a:r>
              <a:rPr lang="en-GB" sz="2667" dirty="0">
                <a:solidFill>
                  <a:srgbClr val="2C3841"/>
                </a:solidFill>
              </a:rPr>
              <a:t>Provide trusted </a:t>
            </a:r>
            <a:r>
              <a:rPr lang="en-GB" sz="2667" b="1" dirty="0">
                <a:solidFill>
                  <a:srgbClr val="2C3841"/>
                </a:solidFill>
              </a:rPr>
              <a:t>advice</a:t>
            </a:r>
            <a:r>
              <a:rPr lang="en-GB" sz="2667" dirty="0">
                <a:solidFill>
                  <a:srgbClr val="2C3841"/>
                </a:solidFill>
              </a:rPr>
              <a:t> and </a:t>
            </a:r>
            <a:r>
              <a:rPr lang="en-GB" sz="2667" b="1" dirty="0">
                <a:solidFill>
                  <a:srgbClr val="2C3841"/>
                </a:solidFill>
              </a:rPr>
              <a:t>practical assistance </a:t>
            </a:r>
            <a:r>
              <a:rPr lang="en-GB" sz="2667" dirty="0">
                <a:solidFill>
                  <a:srgbClr val="2C3841"/>
                </a:solidFill>
              </a:rPr>
              <a:t>for universities and colleges</a:t>
            </a:r>
          </a:p>
        </p:txBody>
      </p:sp>
      <p:sp>
        <p:nvSpPr>
          <p:cNvPr id="27" name="Oval 26" descr="Round organge circle with word We... inside" title="Round orange circle"/>
          <p:cNvSpPr/>
          <p:nvPr/>
        </p:nvSpPr>
        <p:spPr>
          <a:xfrm>
            <a:off x="5723670" y="4089610"/>
            <a:ext cx="744660" cy="744660"/>
          </a:xfrm>
          <a:prstGeom prst="ellipse">
            <a:avLst/>
          </a:prstGeom>
          <a:solidFill>
            <a:srgbClr val="E95E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a:solidFill>
                <a:schemeClr val="tx2"/>
              </a:solidFill>
            </a:endParaRPr>
          </a:p>
        </p:txBody>
      </p:sp>
      <p:sp>
        <p:nvSpPr>
          <p:cNvPr id="18" name="Rectangle 17"/>
          <p:cNvSpPr/>
          <p:nvPr/>
        </p:nvSpPr>
        <p:spPr>
          <a:xfrm>
            <a:off x="5723670" y="4301248"/>
            <a:ext cx="744661" cy="328231"/>
          </a:xfrm>
          <a:prstGeom prst="rect">
            <a:avLst/>
          </a:prstGeom>
        </p:spPr>
        <p:txBody>
          <a:bodyPr wrap="square" lIns="0" tIns="0" rIns="0" bIns="0">
            <a:spAutoFit/>
          </a:bodyPr>
          <a:lstStyle/>
          <a:p>
            <a:pPr algn="ctr"/>
            <a:r>
              <a:rPr lang="en-GB" sz="2133" dirty="0">
                <a:solidFill>
                  <a:schemeClr val="bg1"/>
                </a:solidFill>
              </a:rPr>
              <a:t>We…</a:t>
            </a:r>
            <a:endParaRPr lang="en-US" sz="2133" dirty="0">
              <a:solidFill>
                <a:schemeClr val="bg1"/>
              </a:solidFill>
            </a:endParaRPr>
          </a:p>
        </p:txBody>
      </p:sp>
      <p:sp>
        <p:nvSpPr>
          <p:cNvPr id="37" name="Rectangle 36"/>
          <p:cNvSpPr/>
          <p:nvPr/>
        </p:nvSpPr>
        <p:spPr>
          <a:xfrm>
            <a:off x="3935025" y="5192751"/>
            <a:ext cx="4321952" cy="1231299"/>
          </a:xfrm>
          <a:prstGeom prst="rect">
            <a:avLst/>
          </a:prstGeom>
        </p:spPr>
        <p:txBody>
          <a:bodyPr wrap="square" lIns="0" tIns="0" rIns="0" bIns="0">
            <a:spAutoFit/>
          </a:bodyPr>
          <a:lstStyle/>
          <a:p>
            <a:pPr algn="ctr"/>
            <a:r>
              <a:rPr lang="en-GB" sz="2667" dirty="0">
                <a:solidFill>
                  <a:srgbClr val="2C3841"/>
                </a:solidFill>
              </a:rPr>
              <a:t>Negotiate </a:t>
            </a:r>
            <a:r>
              <a:rPr lang="en-GB" sz="2667" b="1" dirty="0">
                <a:solidFill>
                  <a:srgbClr val="2C3841"/>
                </a:solidFill>
              </a:rPr>
              <a:t>sector-wide deals </a:t>
            </a:r>
            <a:r>
              <a:rPr lang="en-GB" sz="2667" dirty="0">
                <a:solidFill>
                  <a:srgbClr val="2C3841"/>
                </a:solidFill>
              </a:rPr>
              <a:t>with IT vendors and commercial publishers</a:t>
            </a:r>
          </a:p>
        </p:txBody>
      </p:sp>
      <p:pic>
        <p:nvPicPr>
          <p:cNvPr id="20" name="Picture 19" descr="Jisc Large Logo.jpg" title="Logo"/>
          <p:cNvPicPr>
            <a:picLocks noChangeAspect="1"/>
          </p:cNvPicPr>
          <p:nvPr/>
        </p:nvPicPr>
        <p:blipFill>
          <a:blip r:embed="rId4" cstate="print"/>
          <a:stretch>
            <a:fillRect/>
          </a:stretch>
        </p:blipFill>
        <p:spPr>
          <a:xfrm>
            <a:off x="30894" y="0"/>
            <a:ext cx="2014756" cy="872197"/>
          </a:xfrm>
          <a:prstGeom prst="rect">
            <a:avLst/>
          </a:prstGeom>
        </p:spPr>
      </p:pic>
      <p:sp>
        <p:nvSpPr>
          <p:cNvPr id="21" name="Title 1"/>
          <p:cNvSpPr txBox="1">
            <a:spLocks/>
          </p:cNvSpPr>
          <p:nvPr/>
        </p:nvSpPr>
        <p:spPr>
          <a:xfrm>
            <a:off x="3530326" y="56864"/>
            <a:ext cx="8208433" cy="59690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4000" b="1" dirty="0">
                <a:solidFill>
                  <a:srgbClr val="B71A8B"/>
                </a:solidFill>
              </a:rPr>
              <a:t>Who we </a:t>
            </a:r>
            <a:r>
              <a:rPr lang="en-US" sz="4000" b="1" dirty="0" smtClean="0">
                <a:solidFill>
                  <a:srgbClr val="B71A8B"/>
                </a:solidFill>
              </a:rPr>
              <a:t>are</a:t>
            </a:r>
            <a:endParaRPr lang="en-GB" sz="4000" b="1" dirty="0">
              <a:solidFill>
                <a:srgbClr val="B71A8B"/>
              </a:solidFill>
            </a:endParaRPr>
          </a:p>
        </p:txBody>
      </p:sp>
    </p:spTree>
    <p:extLst>
      <p:ext uri="{BB962C8B-B14F-4D97-AF65-F5344CB8AC3E}">
        <p14:creationId xmlns:p14="http://schemas.microsoft.com/office/powerpoint/2010/main" val="164856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Mainstreaming inclusive practice</a:t>
            </a:r>
          </a:p>
        </p:txBody>
      </p:sp>
      <p:pic>
        <p:nvPicPr>
          <p:cNvPr id="4" name="Picture 3" descr="Coloured circles with items inside circles" title="Coloured circl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6650" y="835772"/>
            <a:ext cx="6071690" cy="5530481"/>
          </a:xfrm>
          <a:prstGeom prst="rect">
            <a:avLst/>
          </a:prstGeom>
        </p:spPr>
      </p:pic>
    </p:spTree>
    <p:extLst>
      <p:ext uri="{BB962C8B-B14F-4D97-AF65-F5344CB8AC3E}">
        <p14:creationId xmlns:p14="http://schemas.microsoft.com/office/powerpoint/2010/main" val="80766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7666" y="-127582"/>
            <a:ext cx="10635281" cy="743219"/>
          </a:xfrm>
        </p:spPr>
        <p:txBody>
          <a:bodyPr>
            <a:normAutofit/>
          </a:bodyPr>
          <a:lstStyle/>
          <a:p>
            <a:r>
              <a:rPr lang="en-GB" dirty="0"/>
              <a:t>Exploiting ‘mundane’ </a:t>
            </a:r>
            <a:r>
              <a:rPr lang="en-GB" dirty="0" smtClean="0"/>
              <a:t>technologies</a:t>
            </a:r>
            <a:endParaRPr lang="en-GB" dirty="0"/>
          </a:p>
        </p:txBody>
      </p:sp>
      <p:pic>
        <p:nvPicPr>
          <p:cNvPr id="9" name="Picture Placeholder 11" descr="Wrong way&#10;My way&#10;Right way" title="Road sign with three arrows"/>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5351" b="15351"/>
          <a:stretch>
            <a:fillRect/>
          </a:stretch>
        </p:blipFill>
        <p:spPr>
          <a:xfrm>
            <a:off x="3063894" y="1046831"/>
            <a:ext cx="5762671" cy="2823532"/>
          </a:xfrm>
        </p:spPr>
      </p:pic>
      <p:sp>
        <p:nvSpPr>
          <p:cNvPr id="4" name="Text Placeholder 3"/>
          <p:cNvSpPr>
            <a:spLocks noGrp="1"/>
          </p:cNvSpPr>
          <p:nvPr>
            <p:ph type="body" sz="quarter" idx="14"/>
          </p:nvPr>
        </p:nvSpPr>
        <p:spPr>
          <a:xfrm>
            <a:off x="4749203" y="6316852"/>
            <a:ext cx="3097344" cy="131624"/>
          </a:xfrm>
        </p:spPr>
        <p:txBody>
          <a:bodyPr>
            <a:normAutofit fontScale="55000" lnSpcReduction="20000"/>
          </a:bodyPr>
          <a:lstStyle/>
          <a:p>
            <a:pPr algn="ctr"/>
            <a:r>
              <a:rPr lang="en-GB" dirty="0" smtClean="0"/>
              <a:t>Images  from Pixabay</a:t>
            </a:r>
            <a:endParaRPr lang="en-GB" dirty="0"/>
          </a:p>
        </p:txBody>
      </p:sp>
      <p:pic>
        <p:nvPicPr>
          <p:cNvPr id="10" name="Picture 9" descr="Google logo" title="Logo"/>
          <p:cNvPicPr>
            <a:picLocks noChangeAspect="1"/>
          </p:cNvPicPr>
          <p:nvPr/>
        </p:nvPicPr>
        <p:blipFill>
          <a:blip r:embed="rId4"/>
          <a:stretch>
            <a:fillRect/>
          </a:stretch>
        </p:blipFill>
        <p:spPr>
          <a:xfrm>
            <a:off x="361327" y="1017532"/>
            <a:ext cx="995371" cy="1022272"/>
          </a:xfrm>
          <a:prstGeom prst="rect">
            <a:avLst/>
          </a:prstGeom>
        </p:spPr>
      </p:pic>
      <p:pic>
        <p:nvPicPr>
          <p:cNvPr id="12" name="Picture 11" descr="Facebook logo" title="Logo"/>
          <p:cNvPicPr>
            <a:picLocks noChangeAspect="1"/>
          </p:cNvPicPr>
          <p:nvPr/>
        </p:nvPicPr>
        <p:blipFill>
          <a:blip r:embed="rId5"/>
          <a:stretch>
            <a:fillRect/>
          </a:stretch>
        </p:blipFill>
        <p:spPr>
          <a:xfrm>
            <a:off x="10983468" y="4493369"/>
            <a:ext cx="432367" cy="574592"/>
          </a:xfrm>
          <a:prstGeom prst="rect">
            <a:avLst/>
          </a:prstGeom>
        </p:spPr>
      </p:pic>
      <p:pic>
        <p:nvPicPr>
          <p:cNvPr id="14" name="Content Placeholder 5" descr="Man holding a microphone" title="Picture"/>
          <p:cNvPicPr>
            <a:picLocks noChangeAspect="1"/>
          </p:cNvPicPr>
          <p:nvPr/>
        </p:nvPicPr>
        <p:blipFill rotWithShape="1">
          <a:blip r:embed="rId6" cstate="print">
            <a:extLst>
              <a:ext uri="{28A0092B-C50C-407E-A947-70E740481C1C}">
                <a14:useLocalDpi xmlns:a14="http://schemas.microsoft.com/office/drawing/2010/main" val="0"/>
              </a:ext>
            </a:extLst>
          </a:blip>
          <a:srcRect l="36463" t="7718"/>
          <a:stretch/>
        </p:blipFill>
        <p:spPr>
          <a:xfrm>
            <a:off x="513049" y="2449586"/>
            <a:ext cx="877307" cy="913239"/>
          </a:xfrm>
          <a:prstGeom prst="rect">
            <a:avLst/>
          </a:prstGeom>
        </p:spPr>
      </p:pic>
      <p:pic>
        <p:nvPicPr>
          <p:cNvPr id="15" name="Picture 2" descr="Image result for evernote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1327" y="3729676"/>
            <a:ext cx="1093485" cy="92318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You Tube logo " title="Logo"/>
          <p:cNvPicPr>
            <a:picLocks noChangeAspect="1"/>
          </p:cNvPicPr>
          <p:nvPr/>
        </p:nvPicPr>
        <p:blipFill>
          <a:blip r:embed="rId8"/>
          <a:stretch>
            <a:fillRect/>
          </a:stretch>
        </p:blipFill>
        <p:spPr>
          <a:xfrm>
            <a:off x="395022" y="5013499"/>
            <a:ext cx="927981" cy="466053"/>
          </a:xfrm>
          <a:prstGeom prst="rect">
            <a:avLst/>
          </a:prstGeom>
        </p:spPr>
      </p:pic>
      <p:pic>
        <p:nvPicPr>
          <p:cNvPr id="18" name="Picture 17" descr="Twitter logo" title="Logo"/>
          <p:cNvPicPr>
            <a:picLocks noChangeAspect="1"/>
          </p:cNvPicPr>
          <p:nvPr/>
        </p:nvPicPr>
        <p:blipFill>
          <a:blip r:embed="rId9"/>
          <a:stretch>
            <a:fillRect/>
          </a:stretch>
        </p:blipFill>
        <p:spPr>
          <a:xfrm>
            <a:off x="10983468" y="1772312"/>
            <a:ext cx="794760" cy="677275"/>
          </a:xfrm>
          <a:prstGeom prst="rect">
            <a:avLst/>
          </a:prstGeom>
        </p:spPr>
      </p:pic>
      <p:pic>
        <p:nvPicPr>
          <p:cNvPr id="20" name="Picture 12" descr="Related image"/>
          <p:cNvPicPr>
            <a:picLocks noChangeAspect="1" noChangeArrowheads="1"/>
          </p:cNvPicPr>
          <p:nvPr/>
        </p:nvPicPr>
        <p:blipFill rotWithShape="1">
          <a:blip r:embed="rId10">
            <a:extLst>
              <a:ext uri="{28A0092B-C50C-407E-A947-70E740481C1C}">
                <a14:useLocalDpi xmlns:a14="http://schemas.microsoft.com/office/drawing/2010/main" val="0"/>
              </a:ext>
            </a:extLst>
          </a:blip>
          <a:srcRect l="28338" t="12032" r="26591" b="21968"/>
          <a:stretch/>
        </p:blipFill>
        <p:spPr bwMode="auto">
          <a:xfrm>
            <a:off x="10983469" y="909837"/>
            <a:ext cx="732169" cy="60403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read and write"/>
          <p:cNvPicPr>
            <a:picLocks noChangeAspect="1" noChangeArrowheads="1"/>
          </p:cNvPicPr>
          <p:nvPr/>
        </p:nvPicPr>
        <p:blipFill rotWithShape="1">
          <a:blip r:embed="rId11">
            <a:extLst>
              <a:ext uri="{28A0092B-C50C-407E-A947-70E740481C1C}">
                <a14:useLocalDpi xmlns:a14="http://schemas.microsoft.com/office/drawing/2010/main" val="0"/>
              </a:ext>
            </a:extLst>
          </a:blip>
          <a:srcRect l="8342" t="25079" r="73052" b="15393"/>
          <a:stretch/>
        </p:blipFill>
        <p:spPr bwMode="auto">
          <a:xfrm>
            <a:off x="475718" y="5745578"/>
            <a:ext cx="721567" cy="597159"/>
          </a:xfrm>
          <a:prstGeom prst="rect">
            <a:avLst/>
          </a:prstGeom>
          <a:noFill/>
          <a:extLst>
            <a:ext uri="{909E8E84-426E-40DD-AFC4-6F175D3DCCD1}">
              <a14:hiddenFill xmlns:a14="http://schemas.microsoft.com/office/drawing/2010/main">
                <a:solidFill>
                  <a:srgbClr val="FFFFFF"/>
                </a:solidFill>
              </a14:hiddenFill>
            </a:ext>
          </a:extLst>
        </p:spPr>
      </p:pic>
      <p:sp>
        <p:nvSpPr>
          <p:cNvPr id="22" name="AutoShape 2" descr="Image result for microsoft office 365"/>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GB" sz="2400"/>
          </a:p>
        </p:txBody>
      </p:sp>
      <p:sp>
        <p:nvSpPr>
          <p:cNvPr id="23" name="AutoShape 4" descr="Image result for microsoft office 365"/>
          <p:cNvSpPr>
            <a:spLocks noChangeAspect="1" noChangeArrowheads="1"/>
          </p:cNvSpPr>
          <p:nvPr/>
        </p:nvSpPr>
        <p:spPr bwMode="auto">
          <a:xfrm>
            <a:off x="-11343" y="1757898"/>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GB" sz="2400"/>
          </a:p>
        </p:txBody>
      </p:sp>
      <p:pic>
        <p:nvPicPr>
          <p:cNvPr id="24" name="Picture 23" descr="Cloud logo" title="Logo"/>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952752" y="3198660"/>
            <a:ext cx="689105" cy="671703"/>
          </a:xfrm>
          <a:prstGeom prst="rect">
            <a:avLst/>
          </a:prstGeom>
        </p:spPr>
      </p:pic>
      <p:pic>
        <p:nvPicPr>
          <p:cNvPr id="3" name="Picture 2" descr="Man holding mobile telephone" title="Picture"/>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57578" y="3972067"/>
            <a:ext cx="3288969" cy="2191789"/>
          </a:xfrm>
          <a:prstGeom prst="rect">
            <a:avLst/>
          </a:prstGeom>
        </p:spPr>
      </p:pic>
      <p:pic>
        <p:nvPicPr>
          <p:cNvPr id="19" name="Picture 18" descr="Picture of mobile telephone and Ipad" title="Picture "/>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10807531" y="5445348"/>
            <a:ext cx="834326" cy="625745"/>
          </a:xfrm>
          <a:prstGeom prst="rect">
            <a:avLst/>
          </a:prstGeom>
        </p:spPr>
      </p:pic>
    </p:spTree>
    <p:extLst>
      <p:ext uri="{BB962C8B-B14F-4D97-AF65-F5344CB8AC3E}">
        <p14:creationId xmlns:p14="http://schemas.microsoft.com/office/powerpoint/2010/main" val="26430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692" y="-3174"/>
            <a:ext cx="11104443" cy="596900"/>
          </a:xfrm>
        </p:spPr>
        <p:txBody>
          <a:bodyPr>
            <a:normAutofit/>
          </a:bodyPr>
          <a:lstStyle/>
          <a:p>
            <a:r>
              <a:rPr lang="en-GB" dirty="0" smtClean="0"/>
              <a:t>Making sense of text</a:t>
            </a:r>
            <a:endParaRPr lang="en-GB" dirty="0"/>
          </a:p>
        </p:txBody>
      </p:sp>
      <p:sp>
        <p:nvSpPr>
          <p:cNvPr id="3" name="Content Placeholder 2"/>
          <p:cNvSpPr>
            <a:spLocks noGrp="1"/>
          </p:cNvSpPr>
          <p:nvPr>
            <p:ph idx="1"/>
          </p:nvPr>
        </p:nvSpPr>
        <p:spPr>
          <a:xfrm>
            <a:off x="270757" y="916098"/>
            <a:ext cx="9670334" cy="5852695"/>
          </a:xfrm>
        </p:spPr>
        <p:txBody>
          <a:bodyPr/>
          <a:lstStyle/>
          <a:p>
            <a:r>
              <a:rPr lang="en-GB" sz="2667" dirty="0"/>
              <a:t>Listening to text using free add-ons for Microsoft Office and </a:t>
            </a:r>
            <a:r>
              <a:rPr lang="en-GB" sz="2667" dirty="0" smtClean="0"/>
              <a:t>the read outloud feature Adobe Reader, </a:t>
            </a:r>
            <a:endParaRPr lang="en-GB" sz="2667" dirty="0"/>
          </a:p>
          <a:p>
            <a:r>
              <a:rPr lang="en-GB" sz="2667" dirty="0"/>
              <a:t>Listening to text using tools like Texthelp Read and Write Gold, </a:t>
            </a:r>
            <a:r>
              <a:rPr lang="en-GB" sz="2667" dirty="0" smtClean="0"/>
              <a:t>Claro Read, Balabolka </a:t>
            </a:r>
            <a:r>
              <a:rPr lang="en-GB" sz="2667" dirty="0"/>
              <a:t>and </a:t>
            </a:r>
            <a:r>
              <a:rPr lang="en-GB" sz="2667" dirty="0" smtClean="0"/>
              <a:t>Orato</a:t>
            </a:r>
          </a:p>
          <a:p>
            <a:r>
              <a:rPr lang="en-GB" sz="2667" dirty="0" smtClean="0"/>
              <a:t> Using </a:t>
            </a:r>
            <a:r>
              <a:rPr lang="en-GB" sz="2667" dirty="0"/>
              <a:t>free built in speak </a:t>
            </a:r>
            <a:r>
              <a:rPr lang="en-GB" sz="2667" dirty="0" smtClean="0"/>
              <a:t>features,</a:t>
            </a:r>
            <a:endParaRPr lang="en-GB" sz="2667" dirty="0"/>
          </a:p>
          <a:p>
            <a:r>
              <a:rPr lang="en-GB" sz="2667" dirty="0"/>
              <a:t>Listen to Firefox webpages using Google Text to Speech add on,</a:t>
            </a:r>
          </a:p>
          <a:p>
            <a:r>
              <a:rPr lang="en-GB" sz="2667" dirty="0"/>
              <a:t>Personalise</a:t>
            </a:r>
            <a:r>
              <a:rPr lang="en-GB" sz="2667" b="1" dirty="0"/>
              <a:t> </a:t>
            </a:r>
            <a:r>
              <a:rPr lang="en-GB" sz="2667" dirty="0"/>
              <a:t>the way </a:t>
            </a:r>
            <a:r>
              <a:rPr lang="en-GB" sz="2667" dirty="0" smtClean="0"/>
              <a:t>webpages </a:t>
            </a:r>
            <a:r>
              <a:rPr lang="en-GB" sz="2667" dirty="0"/>
              <a:t>are viewed by adjusting the colour contrast and text size and magnification, </a:t>
            </a:r>
          </a:p>
          <a:p>
            <a:r>
              <a:rPr lang="en-GB" sz="2667" dirty="0"/>
              <a:t>Remove distracting content on cluttered webpages using the Clearly add on,</a:t>
            </a:r>
          </a:p>
          <a:p>
            <a:r>
              <a:rPr lang="en-GB" sz="2667" dirty="0"/>
              <a:t>Reading summaries </a:t>
            </a:r>
            <a:r>
              <a:rPr lang="en-GB" sz="2667" dirty="0" smtClean="0"/>
              <a:t>or highlights of </a:t>
            </a:r>
            <a:r>
              <a:rPr lang="en-GB" sz="2667" dirty="0"/>
              <a:t>written </a:t>
            </a:r>
            <a:r>
              <a:rPr lang="en-GB" sz="2667" dirty="0" smtClean="0"/>
              <a:t>text to </a:t>
            </a:r>
            <a:r>
              <a:rPr lang="en-GB" sz="2667" dirty="0"/>
              <a:t>understand it better.</a:t>
            </a:r>
          </a:p>
        </p:txBody>
      </p:sp>
      <p:pic>
        <p:nvPicPr>
          <p:cNvPr id="6" name="Picture 5" descr="Picture of page of book with some text enlarged" title="Picture"/>
          <p:cNvPicPr>
            <a:picLocks noChangeAspect="1"/>
          </p:cNvPicPr>
          <p:nvPr/>
        </p:nvPicPr>
        <p:blipFill rotWithShape="1">
          <a:blip r:embed="rId3">
            <a:extLst>
              <a:ext uri="{28A0092B-C50C-407E-A947-70E740481C1C}">
                <a14:useLocalDpi xmlns:a14="http://schemas.microsoft.com/office/drawing/2010/main" val="0"/>
              </a:ext>
            </a:extLst>
          </a:blip>
          <a:srcRect l="25009" t="52169" r="37232" b="-412"/>
          <a:stretch/>
        </p:blipFill>
        <p:spPr>
          <a:xfrm>
            <a:off x="9941091" y="754211"/>
            <a:ext cx="2228607" cy="2228607"/>
          </a:xfrm>
          <a:prstGeom prst="rect">
            <a:avLst/>
          </a:prstGeom>
        </p:spPr>
      </p:pic>
    </p:spTree>
    <p:extLst>
      <p:ext uri="{BB962C8B-B14F-4D97-AF65-F5344CB8AC3E}">
        <p14:creationId xmlns:p14="http://schemas.microsoft.com/office/powerpoint/2010/main" val="28010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347" y="-3174"/>
            <a:ext cx="10628787" cy="596900"/>
          </a:xfrm>
        </p:spPr>
        <p:txBody>
          <a:bodyPr>
            <a:normAutofit/>
          </a:bodyPr>
          <a:lstStyle/>
          <a:p>
            <a:r>
              <a:rPr lang="en-GB" sz="4000" dirty="0"/>
              <a:t>5 mins </a:t>
            </a:r>
            <a:r>
              <a:rPr lang="en-GB" sz="4000" dirty="0" smtClean="0"/>
              <a:t>activity - </a:t>
            </a:r>
            <a:r>
              <a:rPr lang="en-GB" dirty="0" smtClean="0"/>
              <a:t>Making Sense of Text</a:t>
            </a:r>
            <a:endParaRPr lang="en-GB" dirty="0"/>
          </a:p>
        </p:txBody>
      </p:sp>
      <p:sp>
        <p:nvSpPr>
          <p:cNvPr id="11" name="Content Placeholder 10"/>
          <p:cNvSpPr>
            <a:spLocks noGrp="1"/>
          </p:cNvSpPr>
          <p:nvPr>
            <p:ph sz="quarter" idx="13"/>
          </p:nvPr>
        </p:nvSpPr>
        <p:spPr/>
        <p:txBody>
          <a:bodyPr/>
          <a:lstStyle/>
          <a:p>
            <a:pPr marL="0" indent="0" algn="ctr">
              <a:buNone/>
            </a:pPr>
            <a:r>
              <a:rPr lang="en-GB" sz="5400" dirty="0" smtClean="0"/>
              <a:t>Making Sense </a:t>
            </a:r>
            <a:r>
              <a:rPr lang="en-GB" sz="5400" dirty="0"/>
              <a:t>of </a:t>
            </a:r>
            <a:r>
              <a:rPr lang="en-GB" sz="5400" dirty="0" smtClean="0"/>
              <a:t>Text -</a:t>
            </a:r>
          </a:p>
          <a:p>
            <a:pPr marL="0" indent="0" algn="ctr">
              <a:buNone/>
            </a:pPr>
            <a:r>
              <a:rPr lang="en-GB" sz="4800" dirty="0" smtClean="0">
                <a:solidFill>
                  <a:srgbClr val="0000FF"/>
                </a:solidFill>
                <a:hlinkClick r:id="rId3"/>
              </a:rPr>
              <a:t>Making Sense of Text</a:t>
            </a:r>
            <a:endParaRPr lang="en-GB" sz="4800" dirty="0" smtClean="0">
              <a:solidFill>
                <a:srgbClr val="0000FF"/>
              </a:solidFill>
            </a:endParaRPr>
          </a:p>
          <a:p>
            <a:endParaRPr lang="en-GB" sz="3200" dirty="0"/>
          </a:p>
          <a:p>
            <a:r>
              <a:rPr lang="en-GB" sz="3200" dirty="0" smtClean="0"/>
              <a:t>Have a look at this link and spend 5 minutes exploring the links in the ‘you can try’ section to and learn more about the examples offered.</a:t>
            </a:r>
          </a:p>
          <a:p>
            <a:r>
              <a:rPr lang="en-GB" sz="3200" dirty="0" smtClean="0"/>
              <a:t>If you have headphones you might choose to listen to one of the video clips in the relevant web page.</a:t>
            </a:r>
            <a:endParaRPr lang="en-GB" sz="3200" dirty="0"/>
          </a:p>
          <a:p>
            <a:pPr marL="0" indent="0">
              <a:buNone/>
            </a:pPr>
            <a:endParaRPr lang="en-GB" sz="3200" dirty="0"/>
          </a:p>
        </p:txBody>
      </p:sp>
      <p:sp>
        <p:nvSpPr>
          <p:cNvPr id="8" name="Slide Number Placeholder 7"/>
          <p:cNvSpPr>
            <a:spLocks noGrp="1"/>
          </p:cNvSpPr>
          <p:nvPr>
            <p:ph type="sldNum" sz="quarter" idx="16"/>
          </p:nvPr>
        </p:nvSpPr>
        <p:spPr/>
        <p:txBody>
          <a:bodyPr/>
          <a:lstStyle/>
          <a:p>
            <a:fld id="{BC1903E8-1638-4376-A5CE-0131C1204B53}" type="slidenum">
              <a:rPr lang="en-GB" noProof="0" smtClean="0"/>
              <a:pPr/>
              <a:t>33</a:t>
            </a:fld>
            <a:endParaRPr lang="en-GB" noProof="0" dirty="0"/>
          </a:p>
        </p:txBody>
      </p:sp>
    </p:spTree>
    <p:extLst>
      <p:ext uri="{BB962C8B-B14F-4D97-AF65-F5344CB8AC3E}">
        <p14:creationId xmlns:p14="http://schemas.microsoft.com/office/powerpoint/2010/main" val="395979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3445" y="0"/>
            <a:ext cx="10515600" cy="645459"/>
          </a:xfrm>
        </p:spPr>
        <p:txBody>
          <a:bodyPr/>
          <a:lstStyle/>
          <a:p>
            <a:r>
              <a:rPr lang="en-GB" dirty="0" smtClean="0"/>
              <a:t>Supporting writing</a:t>
            </a:r>
            <a:endParaRPr lang="en-GB" dirty="0"/>
          </a:p>
        </p:txBody>
      </p:sp>
      <p:sp>
        <p:nvSpPr>
          <p:cNvPr id="3" name="Content Placeholder 2"/>
          <p:cNvSpPr>
            <a:spLocks noGrp="1"/>
          </p:cNvSpPr>
          <p:nvPr>
            <p:ph idx="1"/>
          </p:nvPr>
        </p:nvSpPr>
        <p:spPr>
          <a:xfrm>
            <a:off x="267544" y="912211"/>
            <a:ext cx="8134111" cy="5207847"/>
          </a:xfrm>
        </p:spPr>
        <p:txBody>
          <a:bodyPr>
            <a:noAutofit/>
          </a:bodyPr>
          <a:lstStyle/>
          <a:p>
            <a:r>
              <a:rPr lang="en-GB" sz="2667" dirty="0"/>
              <a:t>Dictating information on a mobile device e.g. Apple or Android voice recognition,</a:t>
            </a:r>
          </a:p>
          <a:p>
            <a:r>
              <a:rPr lang="en-GB" sz="2667" dirty="0"/>
              <a:t>Dictating using a web plugin such as VoiceNote2,</a:t>
            </a:r>
          </a:p>
          <a:p>
            <a:r>
              <a:rPr lang="en-GB" sz="2667" dirty="0"/>
              <a:t>Dictating using Dragon Naturally Speaking or the built in Windows Speech Recognition</a:t>
            </a:r>
            <a:r>
              <a:rPr lang="en-GB" sz="2667" dirty="0" smtClean="0"/>
              <a:t>,</a:t>
            </a:r>
            <a:endParaRPr lang="en-GB" sz="2667" dirty="0"/>
          </a:p>
          <a:p>
            <a:r>
              <a:rPr lang="en-GB" sz="2667" dirty="0"/>
              <a:t>Word prediction on Apple devices using </a:t>
            </a:r>
            <a:r>
              <a:rPr lang="en-GB" sz="2667" dirty="0" err="1"/>
              <a:t>Quicktype</a:t>
            </a:r>
            <a:r>
              <a:rPr lang="en-GB" sz="2667" dirty="0"/>
              <a:t>,</a:t>
            </a:r>
          </a:p>
          <a:p>
            <a:r>
              <a:rPr lang="en-GB" sz="2667" dirty="0"/>
              <a:t>Word prediction using </a:t>
            </a:r>
            <a:r>
              <a:rPr lang="en-GB" sz="2667" dirty="0" err="1"/>
              <a:t>Texthelp</a:t>
            </a:r>
            <a:r>
              <a:rPr lang="en-GB" sz="2667" dirty="0"/>
              <a:t> Read and Write Gold or other free and portable alternatives,</a:t>
            </a:r>
          </a:p>
          <a:p>
            <a:r>
              <a:rPr lang="en-GB" sz="2667" dirty="0"/>
              <a:t>Proof reading written work using the text to speech tools mentioned previously,</a:t>
            </a:r>
          </a:p>
          <a:p>
            <a:r>
              <a:rPr lang="en-GB" sz="2667" dirty="0"/>
              <a:t>Recording information using mobile </a:t>
            </a:r>
            <a:r>
              <a:rPr lang="en-GB" sz="2667" dirty="0" smtClean="0"/>
              <a:t>apps*.</a:t>
            </a:r>
            <a:endParaRPr lang="en-GB" sz="2667" dirty="0"/>
          </a:p>
          <a:p>
            <a:endParaRPr lang="en-GB" sz="2667" dirty="0"/>
          </a:p>
        </p:txBody>
      </p:sp>
      <p:pic>
        <p:nvPicPr>
          <p:cNvPr id="5" name="Picture 4" descr="Picture of computer keyboard" title="Pictu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1655" y="1828802"/>
            <a:ext cx="3502479" cy="2724149"/>
          </a:xfrm>
          <a:prstGeom prst="rect">
            <a:avLst/>
          </a:prstGeom>
        </p:spPr>
      </p:pic>
    </p:spTree>
    <p:extLst>
      <p:ext uri="{BB962C8B-B14F-4D97-AF65-F5344CB8AC3E}">
        <p14:creationId xmlns:p14="http://schemas.microsoft.com/office/powerpoint/2010/main" val="288941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Remembering </a:t>
            </a:r>
            <a:endParaRPr lang="en-GB" dirty="0"/>
          </a:p>
        </p:txBody>
      </p:sp>
      <p:sp>
        <p:nvSpPr>
          <p:cNvPr id="3" name="Content Placeholder 2"/>
          <p:cNvSpPr>
            <a:spLocks noGrp="1"/>
          </p:cNvSpPr>
          <p:nvPr>
            <p:ph idx="1"/>
          </p:nvPr>
        </p:nvSpPr>
        <p:spPr>
          <a:xfrm>
            <a:off x="349250" y="901700"/>
            <a:ext cx="8470053" cy="5136000"/>
          </a:xfrm>
        </p:spPr>
        <p:txBody>
          <a:bodyPr/>
          <a:lstStyle/>
          <a:p>
            <a:r>
              <a:rPr lang="en-GB" sz="3467" dirty="0"/>
              <a:t>Capturing </a:t>
            </a:r>
            <a:r>
              <a:rPr lang="en-GB" sz="3467" dirty="0" smtClean="0"/>
              <a:t>images video </a:t>
            </a:r>
            <a:r>
              <a:rPr lang="en-GB" sz="3467" dirty="0"/>
              <a:t>on mobile </a:t>
            </a:r>
            <a:r>
              <a:rPr lang="en-GB" sz="3467" dirty="0" smtClean="0"/>
              <a:t>devices*,</a:t>
            </a:r>
            <a:endParaRPr lang="en-GB" sz="3467" dirty="0"/>
          </a:p>
          <a:p>
            <a:r>
              <a:rPr lang="en-GB" sz="3467" dirty="0"/>
              <a:t>Using built in voice recorders to capture spoken information,</a:t>
            </a:r>
          </a:p>
          <a:p>
            <a:r>
              <a:rPr lang="en-GB" sz="3467" dirty="0"/>
              <a:t>Using audio </a:t>
            </a:r>
            <a:r>
              <a:rPr lang="en-GB" sz="3467" dirty="0" smtClean="0"/>
              <a:t>note* </a:t>
            </a:r>
            <a:r>
              <a:rPr lang="en-GB" sz="3467" dirty="0"/>
              <a:t>or similar apps to record information and augment by adding text and audio for review and revision,</a:t>
            </a:r>
          </a:p>
          <a:p>
            <a:r>
              <a:rPr lang="en-GB" sz="3467" dirty="0"/>
              <a:t>Using text to speech to listen rather than reading it,</a:t>
            </a:r>
          </a:p>
          <a:p>
            <a:r>
              <a:rPr lang="en-GB" sz="3467" dirty="0"/>
              <a:t>Watching instructional videos again and </a:t>
            </a:r>
            <a:r>
              <a:rPr lang="en-GB" sz="3467" dirty="0" smtClean="0"/>
              <a:t>again*.</a:t>
            </a:r>
            <a:endParaRPr lang="en-GB" sz="3467" dirty="0"/>
          </a:p>
          <a:p>
            <a:endParaRPr lang="en-GB" sz="3467" dirty="0"/>
          </a:p>
        </p:txBody>
      </p:sp>
      <p:pic>
        <p:nvPicPr>
          <p:cNvPr id="4" name="Picture 3" descr="Picture of man holding mobile telephone" title="Pcitu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9303" y="901701"/>
            <a:ext cx="3084831" cy="2055751"/>
          </a:xfrm>
          <a:prstGeom prst="rect">
            <a:avLst/>
          </a:prstGeom>
        </p:spPr>
      </p:pic>
    </p:spTree>
    <p:extLst>
      <p:ext uri="{BB962C8B-B14F-4D97-AF65-F5344CB8AC3E}">
        <p14:creationId xmlns:p14="http://schemas.microsoft.com/office/powerpoint/2010/main" val="204986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0919" y="-3174"/>
            <a:ext cx="10613216" cy="596900"/>
          </a:xfrm>
        </p:spPr>
        <p:txBody>
          <a:bodyPr/>
          <a:lstStyle/>
          <a:p>
            <a:r>
              <a:rPr lang="en-GB" dirty="0" smtClean="0"/>
              <a:t>Planning, organising and searching</a:t>
            </a:r>
            <a:endParaRPr lang="en-GB" dirty="0"/>
          </a:p>
        </p:txBody>
      </p:sp>
      <p:sp>
        <p:nvSpPr>
          <p:cNvPr id="3" name="Content Placeholder 2"/>
          <p:cNvSpPr>
            <a:spLocks noGrp="1"/>
          </p:cNvSpPr>
          <p:nvPr>
            <p:ph idx="1"/>
          </p:nvPr>
        </p:nvSpPr>
        <p:spPr>
          <a:xfrm>
            <a:off x="258233" y="734484"/>
            <a:ext cx="6888803" cy="5136000"/>
          </a:xfrm>
        </p:spPr>
        <p:txBody>
          <a:bodyPr/>
          <a:lstStyle/>
          <a:p>
            <a:endParaRPr lang="en-GB" dirty="0" smtClean="0"/>
          </a:p>
          <a:p>
            <a:r>
              <a:rPr lang="en-GB" dirty="0" smtClean="0"/>
              <a:t>Searching using voice based ‘personal assistance’ tools such as using </a:t>
            </a:r>
            <a:r>
              <a:rPr lang="en-GB" dirty="0"/>
              <a:t>S</a:t>
            </a:r>
            <a:r>
              <a:rPr lang="en-GB" dirty="0" smtClean="0"/>
              <a:t>iri or OK Google,</a:t>
            </a:r>
            <a:endParaRPr lang="en-GB" dirty="0"/>
          </a:p>
          <a:p>
            <a:r>
              <a:rPr lang="en-GB" dirty="0" smtClean="0"/>
              <a:t>Using mind mapping software to plan projects*, document things to do or visually plan a structure for a written project,</a:t>
            </a:r>
          </a:p>
          <a:p>
            <a:r>
              <a:rPr lang="en-GB" dirty="0" smtClean="0"/>
              <a:t>Using web/app based planning management tools.</a:t>
            </a:r>
            <a:endParaRPr lang="en-GB" dirty="0"/>
          </a:p>
        </p:txBody>
      </p:sp>
      <p:pic>
        <p:nvPicPr>
          <p:cNvPr id="4" name="Picture 3" descr="Picture of man using mobile telephone wearing earphones" title="Pict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7036" y="1396398"/>
            <a:ext cx="4816085" cy="2906749"/>
          </a:xfrm>
          <a:prstGeom prst="rect">
            <a:avLst/>
          </a:prstGeom>
        </p:spPr>
      </p:pic>
    </p:spTree>
    <p:extLst>
      <p:ext uri="{BB962C8B-B14F-4D97-AF65-F5344CB8AC3E}">
        <p14:creationId xmlns:p14="http://schemas.microsoft.com/office/powerpoint/2010/main" val="152553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Autofit/>
          </a:bodyPr>
          <a:lstStyle/>
          <a:p>
            <a:endParaRPr lang="en-US" altLang="en-US" smtClean="0">
              <a:latin typeface="Calibri" panose="020F0502020204030204" pitchFamily="34" charset="0"/>
            </a:endParaRPr>
          </a:p>
        </p:txBody>
      </p:sp>
      <p:sp>
        <p:nvSpPr>
          <p:cNvPr id="12292" name="TextBox 6"/>
          <p:cNvSpPr txBox="1">
            <a:spLocks noChangeArrowheads="1"/>
          </p:cNvSpPr>
          <p:nvPr/>
        </p:nvSpPr>
        <p:spPr bwMode="auto">
          <a:xfrm>
            <a:off x="2927351" y="5971118"/>
            <a:ext cx="67144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0000"/>
                </a:solidFill>
                <a:latin typeface="Helvetica" panose="020B0604020202020204" pitchFamily="34" charset="0"/>
                <a:ea typeface="MS PGothic" panose="020B0600070205080204" pitchFamily="34" charset="-128"/>
                <a:sym typeface="Helvetica" panose="020B0604020202020204" pitchFamily="34" charset="0"/>
              </a:defRPr>
            </a:lvl1pPr>
            <a:lvl2pPr marL="742950" indent="-285750">
              <a:defRPr>
                <a:solidFill>
                  <a:srgbClr val="000000"/>
                </a:solidFill>
                <a:latin typeface="Helvetica" panose="020B0604020202020204" pitchFamily="34" charset="0"/>
                <a:ea typeface="MS PGothic" panose="020B0600070205080204" pitchFamily="34" charset="-128"/>
                <a:sym typeface="Helvetica" panose="020B0604020202020204" pitchFamily="34" charset="0"/>
              </a:defRPr>
            </a:lvl2pPr>
            <a:lvl3pPr marL="1143000" indent="-228600">
              <a:defRPr>
                <a:solidFill>
                  <a:srgbClr val="000000"/>
                </a:solidFill>
                <a:latin typeface="Helvetica" panose="020B0604020202020204" pitchFamily="34" charset="0"/>
                <a:ea typeface="MS PGothic" panose="020B0600070205080204" pitchFamily="34" charset="-128"/>
                <a:sym typeface="Helvetica" panose="020B0604020202020204" pitchFamily="34" charset="0"/>
              </a:defRPr>
            </a:lvl3pPr>
            <a:lvl4pPr marL="1600200" indent="-228600">
              <a:defRPr>
                <a:solidFill>
                  <a:srgbClr val="000000"/>
                </a:solidFill>
                <a:latin typeface="Helvetica" panose="020B0604020202020204" pitchFamily="34" charset="0"/>
                <a:ea typeface="MS PGothic" panose="020B0600070205080204" pitchFamily="34" charset="-128"/>
                <a:sym typeface="Helvetica" panose="020B0604020202020204" pitchFamily="34" charset="0"/>
              </a:defRPr>
            </a:lvl4pPr>
            <a:lvl5pPr marL="2057400" indent="-228600">
              <a:defRPr>
                <a:solidFill>
                  <a:srgbClr val="000000"/>
                </a:solidFill>
                <a:latin typeface="Helvetica" panose="020B0604020202020204" pitchFamily="34" charset="0"/>
                <a:ea typeface="MS PGothic" panose="020B0600070205080204" pitchFamily="34" charset="-128"/>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MS PGothic" panose="020B0600070205080204" pitchFamily="34" charset="-128"/>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MS PGothic" panose="020B0600070205080204" pitchFamily="34" charset="-128"/>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MS PGothic" panose="020B0600070205080204" pitchFamily="34" charset="-128"/>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MS PGothic" panose="020B0600070205080204" pitchFamily="34" charset="-128"/>
                <a:sym typeface="Helvetica" panose="020B0604020202020204" pitchFamily="34" charset="0"/>
              </a:defRPr>
            </a:lvl9pPr>
          </a:lstStyle>
          <a:p>
            <a:pPr eaLnBrk="1" hangingPunct="1"/>
            <a:r>
              <a:rPr lang="en-US" altLang="en-US" sz="1600">
                <a:solidFill>
                  <a:srgbClr val="800000"/>
                </a:solidFill>
                <a:latin typeface="Arial" panose="020B0604020202020204" pitchFamily="34" charset="0"/>
              </a:rPr>
              <a:t>James Clay, Mobile:The State of Play University of Bolton 15 June 2010</a:t>
            </a:r>
          </a:p>
        </p:txBody>
      </p:sp>
      <p:pic>
        <p:nvPicPr>
          <p:cNvPr id="4102" name="Picture 6" descr="Picture of sign showing that all mobile phones should be switched off" title="Pci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7267" y="-25400"/>
            <a:ext cx="5492751" cy="59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p:txBody>
          <a:bodyPr/>
          <a:lstStyle/>
          <a:p>
            <a:endParaRPr lang="en-GB" dirty="0"/>
          </a:p>
        </p:txBody>
      </p:sp>
    </p:spTree>
    <p:extLst>
      <p:ext uri="{BB962C8B-B14F-4D97-AF65-F5344CB8AC3E}">
        <p14:creationId xmlns:p14="http://schemas.microsoft.com/office/powerpoint/2010/main" val="330949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Autofit/>
          </a:bodyPr>
          <a:lstStyle/>
          <a:p>
            <a:endParaRPr lang="en-US" altLang="en-US" smtClean="0">
              <a:latin typeface="Calibri" panose="020F0502020204030204" pitchFamily="34" charset="0"/>
            </a:endParaRPr>
          </a:p>
        </p:txBody>
      </p:sp>
      <p:pic>
        <p:nvPicPr>
          <p:cNvPr id="5" name="Content Placeholder 4" descr="james clay please turn on all mobile phones.tiff" title="Sign"/>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19152" y="275168"/>
            <a:ext cx="10443633" cy="58314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6"/>
          <p:cNvSpPr txBox="1">
            <a:spLocks noChangeArrowheads="1"/>
          </p:cNvSpPr>
          <p:nvPr/>
        </p:nvSpPr>
        <p:spPr bwMode="auto">
          <a:xfrm>
            <a:off x="2927351" y="6140451"/>
            <a:ext cx="67144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0000"/>
                </a:solidFill>
                <a:latin typeface="Helvetica" panose="020B0604020202020204" pitchFamily="34" charset="0"/>
                <a:ea typeface="MS PGothic" panose="020B0600070205080204" pitchFamily="34" charset="-128"/>
                <a:sym typeface="Helvetica" panose="020B0604020202020204" pitchFamily="34" charset="0"/>
              </a:defRPr>
            </a:lvl1pPr>
            <a:lvl2pPr marL="742950" indent="-285750">
              <a:defRPr>
                <a:solidFill>
                  <a:srgbClr val="000000"/>
                </a:solidFill>
                <a:latin typeface="Helvetica" panose="020B0604020202020204" pitchFamily="34" charset="0"/>
                <a:ea typeface="MS PGothic" panose="020B0600070205080204" pitchFamily="34" charset="-128"/>
                <a:sym typeface="Helvetica" panose="020B0604020202020204" pitchFamily="34" charset="0"/>
              </a:defRPr>
            </a:lvl2pPr>
            <a:lvl3pPr marL="1143000" indent="-228600">
              <a:defRPr>
                <a:solidFill>
                  <a:srgbClr val="000000"/>
                </a:solidFill>
                <a:latin typeface="Helvetica" panose="020B0604020202020204" pitchFamily="34" charset="0"/>
                <a:ea typeface="MS PGothic" panose="020B0600070205080204" pitchFamily="34" charset="-128"/>
                <a:sym typeface="Helvetica" panose="020B0604020202020204" pitchFamily="34" charset="0"/>
              </a:defRPr>
            </a:lvl3pPr>
            <a:lvl4pPr marL="1600200" indent="-228600">
              <a:defRPr>
                <a:solidFill>
                  <a:srgbClr val="000000"/>
                </a:solidFill>
                <a:latin typeface="Helvetica" panose="020B0604020202020204" pitchFamily="34" charset="0"/>
                <a:ea typeface="MS PGothic" panose="020B0600070205080204" pitchFamily="34" charset="-128"/>
                <a:sym typeface="Helvetica" panose="020B0604020202020204" pitchFamily="34" charset="0"/>
              </a:defRPr>
            </a:lvl4pPr>
            <a:lvl5pPr marL="2057400" indent="-228600">
              <a:defRPr>
                <a:solidFill>
                  <a:srgbClr val="000000"/>
                </a:solidFill>
                <a:latin typeface="Helvetica" panose="020B0604020202020204" pitchFamily="34" charset="0"/>
                <a:ea typeface="MS PGothic" panose="020B0600070205080204" pitchFamily="34" charset="-128"/>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MS PGothic" panose="020B0600070205080204" pitchFamily="34" charset="-128"/>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MS PGothic" panose="020B0600070205080204" pitchFamily="34" charset="-128"/>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MS PGothic" panose="020B0600070205080204" pitchFamily="34" charset="-128"/>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MS PGothic" panose="020B0600070205080204" pitchFamily="34" charset="-128"/>
                <a:sym typeface="Helvetica" panose="020B0604020202020204" pitchFamily="34" charset="0"/>
              </a:defRPr>
            </a:lvl9pPr>
          </a:lstStyle>
          <a:p>
            <a:pPr eaLnBrk="1" hangingPunct="1"/>
            <a:r>
              <a:rPr lang="en-US" altLang="en-US" sz="1600">
                <a:solidFill>
                  <a:srgbClr val="800000"/>
                </a:solidFill>
                <a:latin typeface="Arial" panose="020B0604020202020204" pitchFamily="34" charset="0"/>
              </a:rPr>
              <a:t>James Clay, Mobile:The State of Play University of Bolton 15 June 2010</a:t>
            </a:r>
          </a:p>
        </p:txBody>
      </p:sp>
    </p:spTree>
    <p:extLst>
      <p:ext uri="{BB962C8B-B14F-4D97-AF65-F5344CB8AC3E}">
        <p14:creationId xmlns:p14="http://schemas.microsoft.com/office/powerpoint/2010/main" val="2986741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609600" y="-1178984"/>
            <a:ext cx="10972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Autofit/>
          </a:bodyPr>
          <a:lstStyle/>
          <a:p>
            <a:endParaRPr lang="en-US" altLang="en-US" smtClean="0">
              <a:latin typeface="Calibri" panose="020F0502020204030204" pitchFamily="34" charset="0"/>
            </a:endParaRPr>
          </a:p>
        </p:txBody>
      </p:sp>
      <p:sp>
        <p:nvSpPr>
          <p:cNvPr id="14339" name="Content Placeholder 3"/>
          <p:cNvSpPr txBox="1">
            <a:spLocks/>
          </p:cNvSpPr>
          <p:nvPr/>
        </p:nvSpPr>
        <p:spPr bwMode="auto">
          <a:xfrm>
            <a:off x="334433" y="165100"/>
            <a:ext cx="11277600" cy="3177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rgbClr val="000000"/>
                </a:solidFill>
                <a:latin typeface="Helvetica" panose="020B0604020202020204" pitchFamily="34" charset="0"/>
                <a:ea typeface="MS PGothic" panose="020B0600070205080204" pitchFamily="34" charset="-128"/>
                <a:sym typeface="Helvetica" panose="020B0604020202020204" pitchFamily="34" charset="0"/>
              </a:defRPr>
            </a:lvl1pPr>
            <a:lvl2pPr marL="742950" indent="-285750">
              <a:defRPr>
                <a:solidFill>
                  <a:srgbClr val="000000"/>
                </a:solidFill>
                <a:latin typeface="Helvetica" panose="020B0604020202020204" pitchFamily="34" charset="0"/>
                <a:ea typeface="MS PGothic" panose="020B0600070205080204" pitchFamily="34" charset="-128"/>
                <a:sym typeface="Helvetica" panose="020B0604020202020204" pitchFamily="34" charset="0"/>
              </a:defRPr>
            </a:lvl2pPr>
            <a:lvl3pPr marL="1143000" indent="-228600">
              <a:defRPr>
                <a:solidFill>
                  <a:srgbClr val="000000"/>
                </a:solidFill>
                <a:latin typeface="Helvetica" panose="020B0604020202020204" pitchFamily="34" charset="0"/>
                <a:ea typeface="MS PGothic" panose="020B0600070205080204" pitchFamily="34" charset="-128"/>
                <a:sym typeface="Helvetica" panose="020B0604020202020204" pitchFamily="34" charset="0"/>
              </a:defRPr>
            </a:lvl3pPr>
            <a:lvl4pPr marL="1600200" indent="-228600">
              <a:defRPr>
                <a:solidFill>
                  <a:srgbClr val="000000"/>
                </a:solidFill>
                <a:latin typeface="Helvetica" panose="020B0604020202020204" pitchFamily="34" charset="0"/>
                <a:ea typeface="MS PGothic" panose="020B0600070205080204" pitchFamily="34" charset="-128"/>
                <a:sym typeface="Helvetica" panose="020B0604020202020204" pitchFamily="34" charset="0"/>
              </a:defRPr>
            </a:lvl4pPr>
            <a:lvl5pPr marL="2057400" indent="-228600">
              <a:defRPr>
                <a:solidFill>
                  <a:srgbClr val="000000"/>
                </a:solidFill>
                <a:latin typeface="Helvetica" panose="020B0604020202020204" pitchFamily="34" charset="0"/>
                <a:ea typeface="MS PGothic" panose="020B0600070205080204" pitchFamily="34" charset="-128"/>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MS PGothic" panose="020B0600070205080204" pitchFamily="34" charset="-128"/>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MS PGothic" panose="020B0600070205080204" pitchFamily="34" charset="-128"/>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MS PGothic" panose="020B0600070205080204" pitchFamily="34" charset="-128"/>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MS PGothic" panose="020B0600070205080204" pitchFamily="34" charset="-128"/>
                <a:sym typeface="Helvetica" panose="020B0604020202020204" pitchFamily="34" charset="0"/>
              </a:defRPr>
            </a:lvl9pPr>
          </a:lstStyle>
          <a:p>
            <a:pPr eaLnBrk="1" hangingPunct="1">
              <a:lnSpc>
                <a:spcPct val="90000"/>
              </a:lnSpc>
              <a:spcBef>
                <a:spcPct val="20000"/>
              </a:spcBef>
              <a:buFont typeface="Arial" panose="020B0604020202020204" pitchFamily="34" charset="0"/>
              <a:buNone/>
            </a:pPr>
            <a:endParaRPr lang="en-GB" altLang="en-US" sz="1467" dirty="0">
              <a:solidFill>
                <a:schemeClr val="tx1"/>
              </a:solidFill>
              <a:latin typeface="Calibri" panose="020F0502020204030204" pitchFamily="34" charset="0"/>
            </a:endParaRPr>
          </a:p>
          <a:p>
            <a:pPr eaLnBrk="1" hangingPunct="1">
              <a:lnSpc>
                <a:spcPct val="90000"/>
              </a:lnSpc>
              <a:spcBef>
                <a:spcPct val="20000"/>
              </a:spcBef>
              <a:buFont typeface="Arial" panose="020B0604020202020204" pitchFamily="34" charset="0"/>
              <a:buNone/>
            </a:pPr>
            <a:endParaRPr lang="en-GB" altLang="en-US" sz="1467" dirty="0">
              <a:solidFill>
                <a:schemeClr val="tx1"/>
              </a:solidFill>
              <a:latin typeface="Calibri" panose="020F0502020204030204" pitchFamily="34" charset="0"/>
            </a:endParaRPr>
          </a:p>
          <a:p>
            <a:pPr algn="ctr" eaLnBrk="1" hangingPunct="1">
              <a:lnSpc>
                <a:spcPct val="90000"/>
              </a:lnSpc>
              <a:spcBef>
                <a:spcPct val="20000"/>
              </a:spcBef>
            </a:pPr>
            <a:r>
              <a:rPr lang="en-GB" altLang="en-US" sz="5333" dirty="0">
                <a:solidFill>
                  <a:schemeClr val="tx1"/>
                </a:solidFill>
                <a:latin typeface="Calibri" panose="020F0502020204030204" pitchFamily="34" charset="0"/>
              </a:rPr>
              <a:t>For many learners it is important to </a:t>
            </a:r>
          </a:p>
          <a:p>
            <a:pPr algn="ctr" eaLnBrk="1" hangingPunct="1">
              <a:lnSpc>
                <a:spcPct val="90000"/>
              </a:lnSpc>
              <a:spcBef>
                <a:spcPct val="20000"/>
              </a:spcBef>
            </a:pPr>
            <a:r>
              <a:rPr lang="en-GB" altLang="en-US" sz="5333" dirty="0">
                <a:solidFill>
                  <a:schemeClr val="tx1"/>
                </a:solidFill>
                <a:latin typeface="Calibri" panose="020F0502020204030204" pitchFamily="34" charset="0"/>
              </a:rPr>
              <a:t>have devices that don’t  say </a:t>
            </a:r>
          </a:p>
          <a:p>
            <a:pPr eaLnBrk="1" hangingPunct="1">
              <a:lnSpc>
                <a:spcPct val="90000"/>
              </a:lnSpc>
              <a:spcBef>
                <a:spcPct val="20000"/>
              </a:spcBef>
            </a:pPr>
            <a:r>
              <a:rPr lang="en-GB" altLang="en-US" sz="5333" b="1" dirty="0">
                <a:solidFill>
                  <a:srgbClr val="7A0000"/>
                </a:solidFill>
                <a:latin typeface="Calibri" panose="020F0502020204030204" pitchFamily="34" charset="0"/>
              </a:rPr>
              <a:t>                 “I have a disability!” </a:t>
            </a:r>
          </a:p>
          <a:p>
            <a:pPr algn="ctr" eaLnBrk="1" hangingPunct="1">
              <a:lnSpc>
                <a:spcPct val="90000"/>
              </a:lnSpc>
              <a:spcBef>
                <a:spcPct val="20000"/>
              </a:spcBef>
            </a:pPr>
            <a:r>
              <a:rPr lang="en-GB" altLang="en-US" sz="5333" dirty="0">
                <a:solidFill>
                  <a:schemeClr val="tx1"/>
                </a:solidFill>
                <a:latin typeface="Calibri" panose="020F0502020204030204" pitchFamily="34" charset="0"/>
              </a:rPr>
              <a:t>as soon as  you walk into a </a:t>
            </a:r>
          </a:p>
          <a:p>
            <a:pPr algn="ctr" eaLnBrk="1" hangingPunct="1">
              <a:lnSpc>
                <a:spcPct val="90000"/>
              </a:lnSpc>
              <a:spcBef>
                <a:spcPct val="20000"/>
              </a:spcBef>
            </a:pPr>
            <a:r>
              <a:rPr lang="en-GB" altLang="en-US" sz="5333" dirty="0">
                <a:solidFill>
                  <a:schemeClr val="tx1"/>
                </a:solidFill>
                <a:latin typeface="Calibri" panose="020F0502020204030204" pitchFamily="34" charset="0"/>
              </a:rPr>
              <a:t>room with one.</a:t>
            </a:r>
            <a:endParaRPr lang="en-US" altLang="en-US" sz="3200" dirty="0">
              <a:solidFill>
                <a:srgbClr val="7A0000"/>
              </a:solidFill>
              <a:latin typeface="Calibri" panose="020F0502020204030204" pitchFamily="34" charset="0"/>
            </a:endParaRPr>
          </a:p>
          <a:p>
            <a:pPr algn="ctr" eaLnBrk="1" hangingPunct="1">
              <a:lnSpc>
                <a:spcPct val="90000"/>
              </a:lnSpc>
              <a:spcBef>
                <a:spcPct val="20000"/>
              </a:spcBef>
              <a:buFont typeface="Arial" panose="020B0604020202020204" pitchFamily="34" charset="0"/>
              <a:buNone/>
            </a:pPr>
            <a:r>
              <a:rPr lang="en-US" altLang="en-US" sz="1600" dirty="0" err="1">
                <a:solidFill>
                  <a:srgbClr val="7A0000"/>
                </a:solidFill>
                <a:latin typeface="Calibri" panose="020F0502020204030204" pitchFamily="34" charset="0"/>
              </a:rPr>
              <a:t>Rummel</a:t>
            </a:r>
            <a:r>
              <a:rPr lang="en-US" altLang="en-US" sz="1600" dirty="0">
                <a:solidFill>
                  <a:srgbClr val="7A0000"/>
                </a:solidFill>
                <a:latin typeface="Calibri" panose="020F0502020204030204" pitchFamily="34" charset="0"/>
              </a:rPr>
              <a:t>-Hudson</a:t>
            </a:r>
            <a:r>
              <a:rPr lang="en-GB" altLang="en-US" sz="1600" dirty="0">
                <a:solidFill>
                  <a:srgbClr val="7A0000"/>
                </a:solidFill>
                <a:latin typeface="Calibri" panose="020F0502020204030204" pitchFamily="34" charset="0"/>
              </a:rPr>
              <a:t>, R. </a:t>
            </a:r>
          </a:p>
          <a:p>
            <a:pPr algn="ctr" eaLnBrk="1" hangingPunct="1">
              <a:lnSpc>
                <a:spcPct val="90000"/>
              </a:lnSpc>
              <a:spcBef>
                <a:spcPct val="20000"/>
              </a:spcBef>
              <a:buFont typeface="Arial" panose="020B0604020202020204" pitchFamily="34" charset="0"/>
              <a:buNone/>
            </a:pPr>
            <a:r>
              <a:rPr lang="en-GB" altLang="en-US" sz="1600" dirty="0">
                <a:solidFill>
                  <a:srgbClr val="7A0000"/>
                </a:solidFill>
                <a:latin typeface="Calibri" panose="020F0502020204030204" pitchFamily="34" charset="0"/>
              </a:rPr>
              <a:t>Making weird cool 5 </a:t>
            </a:r>
            <a:r>
              <a:rPr lang="en-GB" altLang="en-US" sz="1600">
                <a:solidFill>
                  <a:srgbClr val="7A0000"/>
                </a:solidFill>
                <a:latin typeface="Calibri" panose="020F0502020204030204" pitchFamily="34" charset="0"/>
              </a:rPr>
              <a:t>April </a:t>
            </a:r>
            <a:r>
              <a:rPr lang="en-GB" altLang="en-US" sz="1600" smtClean="0">
                <a:solidFill>
                  <a:srgbClr val="7A0000"/>
                </a:solidFill>
                <a:latin typeface="Calibri" panose="020F0502020204030204" pitchFamily="34" charset="0"/>
              </a:rPr>
              <a:t>2010 </a:t>
            </a:r>
            <a:endParaRPr lang="en-GB" altLang="en-US" sz="1600" dirty="0">
              <a:solidFill>
                <a:srgbClr val="7A0000"/>
              </a:solidFill>
              <a:latin typeface="Calibri" panose="020F0502020204030204" pitchFamily="34" charset="0"/>
            </a:endParaRPr>
          </a:p>
          <a:p>
            <a:pPr algn="ctr" eaLnBrk="1" hangingPunct="1">
              <a:lnSpc>
                <a:spcPct val="90000"/>
              </a:lnSpc>
              <a:spcBef>
                <a:spcPct val="20000"/>
              </a:spcBef>
              <a:buFont typeface="Arial" panose="020B0604020202020204" pitchFamily="34" charset="0"/>
              <a:buNone/>
            </a:pPr>
            <a:endParaRPr lang="en-GB" altLang="en-US" sz="1600" dirty="0">
              <a:solidFill>
                <a:srgbClr val="7A0000"/>
              </a:solidFill>
              <a:latin typeface="Calibri" panose="020F0502020204030204" pitchFamily="34" charset="0"/>
            </a:endParaRPr>
          </a:p>
          <a:p>
            <a:pPr>
              <a:spcBef>
                <a:spcPct val="20000"/>
              </a:spcBef>
              <a:buFont typeface="Arial" panose="020B0604020202020204" pitchFamily="34" charset="0"/>
              <a:buChar char="•"/>
            </a:pPr>
            <a:endParaRPr lang="en-US" altLang="en-US" sz="2667" dirty="0">
              <a:solidFill>
                <a:schemeClr val="tx1"/>
              </a:solidFill>
              <a:latin typeface="Calibri" panose="020F0502020204030204" pitchFamily="34" charset="0"/>
            </a:endParaRPr>
          </a:p>
        </p:txBody>
      </p:sp>
    </p:spTree>
    <p:extLst>
      <p:ext uri="{BB962C8B-B14F-4D97-AF65-F5344CB8AC3E}">
        <p14:creationId xmlns:p14="http://schemas.microsoft.com/office/powerpoint/2010/main" val="365394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13A0E81-256B-4849-A38B-9A3BC5C8D2EC}" type="datetime1">
              <a:rPr lang="en-GB" noProof="0" smtClean="0"/>
              <a:t>20/06/2016</a:t>
            </a:fld>
            <a:endParaRPr lang="en-GB" noProof="0" dirty="0"/>
          </a:p>
        </p:txBody>
      </p:sp>
      <p:sp>
        <p:nvSpPr>
          <p:cNvPr id="6" name="Footer Placeholder 5"/>
          <p:cNvSpPr>
            <a:spLocks noGrp="1"/>
          </p:cNvSpPr>
          <p:nvPr>
            <p:ph type="ftr" sz="quarter" idx="11"/>
          </p:nvPr>
        </p:nvSpPr>
        <p:spPr/>
        <p:txBody>
          <a:bodyPr/>
          <a:lstStyle/>
          <a:p>
            <a:r>
              <a:rPr lang="en-GB" noProof="0" smtClean="0"/>
              <a:t>An introduction to Jisc</a:t>
            </a:r>
            <a:endParaRPr lang="en-GB" noProof="0" dirty="0"/>
          </a:p>
        </p:txBody>
      </p:sp>
      <p:sp>
        <p:nvSpPr>
          <p:cNvPr id="7" name="Slide Number Placeholder 6"/>
          <p:cNvSpPr>
            <a:spLocks noGrp="1"/>
          </p:cNvSpPr>
          <p:nvPr>
            <p:ph type="sldNum" sz="quarter" idx="12"/>
          </p:nvPr>
        </p:nvSpPr>
        <p:spPr/>
        <p:txBody>
          <a:bodyPr/>
          <a:lstStyle/>
          <a:p>
            <a:fld id="{BC1903E8-1638-4376-A5CE-0131C1204B53}" type="slidenum">
              <a:rPr lang="en-GB" noProof="0" smtClean="0"/>
              <a:pPr/>
              <a:t>4</a:t>
            </a:fld>
            <a:endParaRPr lang="en-GB" noProof="0" dirty="0"/>
          </a:p>
        </p:txBody>
      </p:sp>
      <p:sp>
        <p:nvSpPr>
          <p:cNvPr id="8" name="Oval 7" descr="Round circle with text inside" title="Round circle"/>
          <p:cNvSpPr/>
          <p:nvPr/>
        </p:nvSpPr>
        <p:spPr>
          <a:xfrm>
            <a:off x="677161" y="1078892"/>
            <a:ext cx="2996440" cy="2996440"/>
          </a:xfrm>
          <a:prstGeom prst="ellipse">
            <a:avLst/>
          </a:prstGeom>
          <a:noFill/>
          <a:ln w="25400">
            <a:solidFill>
              <a:srgbClr val="E95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a:solidFill>
                <a:schemeClr val="tx2"/>
              </a:solidFill>
            </a:endParaRPr>
          </a:p>
        </p:txBody>
      </p:sp>
      <p:sp>
        <p:nvSpPr>
          <p:cNvPr id="9" name="Rectangle 8" descr="Round orange circle with no. 1 inside" title="Round orange circle"/>
          <p:cNvSpPr/>
          <p:nvPr/>
        </p:nvSpPr>
        <p:spPr>
          <a:xfrm>
            <a:off x="929831" y="2023115"/>
            <a:ext cx="2491101" cy="1108188"/>
          </a:xfrm>
          <a:prstGeom prst="rect">
            <a:avLst/>
          </a:prstGeom>
        </p:spPr>
        <p:txBody>
          <a:bodyPr wrap="square" lIns="0" tIns="0" rIns="0" bIns="0">
            <a:spAutoFit/>
          </a:bodyPr>
          <a:lstStyle/>
          <a:p>
            <a:pPr algn="ctr">
              <a:lnSpc>
                <a:spcPct val="90000"/>
              </a:lnSpc>
            </a:pPr>
            <a:r>
              <a:rPr lang="en-GB" sz="2667" dirty="0">
                <a:solidFill>
                  <a:srgbClr val="2C3841"/>
                </a:solidFill>
              </a:rPr>
              <a:t>Shared </a:t>
            </a:r>
            <a:r>
              <a:rPr lang="en-GB" sz="2667" b="1" dirty="0">
                <a:solidFill>
                  <a:srgbClr val="2C3841"/>
                </a:solidFill>
              </a:rPr>
              <a:t>digital infrastructure </a:t>
            </a:r>
            <a:r>
              <a:rPr lang="en-GB" sz="2667" dirty="0">
                <a:solidFill>
                  <a:srgbClr val="2C3841"/>
                </a:solidFill>
              </a:rPr>
              <a:t>and </a:t>
            </a:r>
            <a:r>
              <a:rPr lang="en-GB" sz="2667" b="1" dirty="0">
                <a:solidFill>
                  <a:srgbClr val="2C3841"/>
                </a:solidFill>
              </a:rPr>
              <a:t>services</a:t>
            </a:r>
          </a:p>
        </p:txBody>
      </p:sp>
      <p:sp>
        <p:nvSpPr>
          <p:cNvPr id="10" name="Oval 9" descr="Round circle with text inside" title="Round circle "/>
          <p:cNvSpPr/>
          <p:nvPr/>
        </p:nvSpPr>
        <p:spPr>
          <a:xfrm>
            <a:off x="8540108" y="1078892"/>
            <a:ext cx="2996440" cy="2996440"/>
          </a:xfrm>
          <a:prstGeom prst="ellipse">
            <a:avLst/>
          </a:prstGeom>
          <a:noFill/>
          <a:ln w="25400">
            <a:solidFill>
              <a:srgbClr val="E95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a:solidFill>
                <a:schemeClr val="tx2"/>
              </a:solidFill>
            </a:endParaRPr>
          </a:p>
        </p:txBody>
      </p:sp>
      <p:sp>
        <p:nvSpPr>
          <p:cNvPr id="11" name="Rectangle 10"/>
          <p:cNvSpPr/>
          <p:nvPr/>
        </p:nvSpPr>
        <p:spPr>
          <a:xfrm>
            <a:off x="8792778" y="1961559"/>
            <a:ext cx="2491101" cy="1477584"/>
          </a:xfrm>
          <a:prstGeom prst="rect">
            <a:avLst/>
          </a:prstGeom>
        </p:spPr>
        <p:txBody>
          <a:bodyPr wrap="square" lIns="0" tIns="0" rIns="0" bIns="0">
            <a:spAutoFit/>
          </a:bodyPr>
          <a:lstStyle/>
          <a:p>
            <a:pPr algn="ctr">
              <a:lnSpc>
                <a:spcPct val="90000"/>
              </a:lnSpc>
            </a:pPr>
            <a:r>
              <a:rPr lang="en-GB" sz="2667" dirty="0">
                <a:solidFill>
                  <a:srgbClr val="2C3841"/>
                </a:solidFill>
              </a:rPr>
              <a:t>Expert and trusted </a:t>
            </a:r>
            <a:r>
              <a:rPr lang="en-GB" sz="2667" b="1" dirty="0">
                <a:solidFill>
                  <a:srgbClr val="2C3841"/>
                </a:solidFill>
              </a:rPr>
              <a:t>advice</a:t>
            </a:r>
            <a:r>
              <a:rPr lang="en-GB" sz="2667" dirty="0">
                <a:solidFill>
                  <a:srgbClr val="2C3841"/>
                </a:solidFill>
              </a:rPr>
              <a:t> and practical </a:t>
            </a:r>
            <a:r>
              <a:rPr lang="en-GB" sz="2667" b="1" dirty="0">
                <a:solidFill>
                  <a:srgbClr val="2C3841"/>
                </a:solidFill>
              </a:rPr>
              <a:t>assistance</a:t>
            </a:r>
          </a:p>
        </p:txBody>
      </p:sp>
      <p:sp>
        <p:nvSpPr>
          <p:cNvPr id="12" name="Oval 11"/>
          <p:cNvSpPr/>
          <p:nvPr/>
        </p:nvSpPr>
        <p:spPr>
          <a:xfrm>
            <a:off x="4546676" y="1078892"/>
            <a:ext cx="2996440" cy="2996440"/>
          </a:xfrm>
          <a:prstGeom prst="ellipse">
            <a:avLst/>
          </a:prstGeom>
          <a:noFill/>
          <a:ln w="25400">
            <a:solidFill>
              <a:srgbClr val="E95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a:solidFill>
                <a:schemeClr val="tx2"/>
              </a:solidFill>
            </a:endParaRPr>
          </a:p>
        </p:txBody>
      </p:sp>
      <p:sp>
        <p:nvSpPr>
          <p:cNvPr id="13" name="Rectangle 12" descr="Round circle with text inside" title="Round circle"/>
          <p:cNvSpPr/>
          <p:nvPr/>
        </p:nvSpPr>
        <p:spPr>
          <a:xfrm>
            <a:off x="4701587" y="2041859"/>
            <a:ext cx="2686619" cy="1477584"/>
          </a:xfrm>
          <a:prstGeom prst="rect">
            <a:avLst/>
          </a:prstGeom>
        </p:spPr>
        <p:txBody>
          <a:bodyPr wrap="square" lIns="0" tIns="0" rIns="0" bIns="0">
            <a:spAutoFit/>
          </a:bodyPr>
          <a:lstStyle/>
          <a:p>
            <a:pPr algn="ctr">
              <a:lnSpc>
                <a:spcPct val="90000"/>
              </a:lnSpc>
            </a:pPr>
            <a:r>
              <a:rPr lang="en-GB" sz="2667" b="1" dirty="0">
                <a:solidFill>
                  <a:srgbClr val="2C3841"/>
                </a:solidFill>
              </a:rPr>
              <a:t>Sector wide deals </a:t>
            </a:r>
            <a:r>
              <a:rPr lang="en-GB" sz="2667" dirty="0">
                <a:solidFill>
                  <a:srgbClr val="2C3841"/>
                </a:solidFill>
              </a:rPr>
              <a:t>with IT vendors and commercial publishers</a:t>
            </a:r>
          </a:p>
        </p:txBody>
      </p:sp>
      <p:sp>
        <p:nvSpPr>
          <p:cNvPr id="14" name="Oval 13" descr="Round orange circle with no. 1 inside" title="Round orange circle"/>
          <p:cNvSpPr/>
          <p:nvPr/>
        </p:nvSpPr>
        <p:spPr>
          <a:xfrm>
            <a:off x="677162" y="1078893"/>
            <a:ext cx="744660" cy="744660"/>
          </a:xfrm>
          <a:prstGeom prst="ellipse">
            <a:avLst/>
          </a:prstGeom>
          <a:solidFill>
            <a:srgbClr val="E95E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a:solidFill>
                <a:schemeClr val="tx2"/>
              </a:solidFill>
            </a:endParaRPr>
          </a:p>
        </p:txBody>
      </p:sp>
      <p:sp>
        <p:nvSpPr>
          <p:cNvPr id="16" name="Oval 15" descr="Round orange circle with no. 2 inside" title="Round orange circle "/>
          <p:cNvSpPr/>
          <p:nvPr/>
        </p:nvSpPr>
        <p:spPr>
          <a:xfrm>
            <a:off x="4546677" y="1078893"/>
            <a:ext cx="744660" cy="744660"/>
          </a:xfrm>
          <a:prstGeom prst="ellipse">
            <a:avLst/>
          </a:prstGeom>
          <a:solidFill>
            <a:srgbClr val="E95E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a:solidFill>
                <a:schemeClr val="tx2"/>
              </a:solidFill>
            </a:endParaRPr>
          </a:p>
        </p:txBody>
      </p:sp>
      <p:sp>
        <p:nvSpPr>
          <p:cNvPr id="18" name="Oval 17" descr="Round orange circle with no. 3 inside" title="Round orange circle"/>
          <p:cNvSpPr/>
          <p:nvPr/>
        </p:nvSpPr>
        <p:spPr>
          <a:xfrm>
            <a:off x="8540109" y="1078893"/>
            <a:ext cx="744660" cy="744660"/>
          </a:xfrm>
          <a:prstGeom prst="ellipse">
            <a:avLst/>
          </a:prstGeom>
          <a:solidFill>
            <a:srgbClr val="E95E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a:solidFill>
                <a:schemeClr val="tx2"/>
              </a:solidFill>
            </a:endParaRPr>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161" y="1100792"/>
            <a:ext cx="194659" cy="720000"/>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4283" y="1093492"/>
            <a:ext cx="349445" cy="720000"/>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55832" y="1100793"/>
            <a:ext cx="342411" cy="720000"/>
          </a:xfrm>
          <a:prstGeom prst="rect">
            <a:avLst/>
          </a:prstGeom>
        </p:spPr>
      </p:pic>
      <p:cxnSp>
        <p:nvCxnSpPr>
          <p:cNvPr id="23" name="Straight Connector 22" descr="Line connecting circle to text below" title="Line"/>
          <p:cNvCxnSpPr/>
          <p:nvPr/>
        </p:nvCxnSpPr>
        <p:spPr>
          <a:xfrm flipH="1">
            <a:off x="2046823" y="4186107"/>
            <a:ext cx="2110" cy="422966"/>
          </a:xfrm>
          <a:prstGeom prst="line">
            <a:avLst/>
          </a:prstGeom>
          <a:ln w="12700">
            <a:solidFill>
              <a:srgbClr val="E95E10"/>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952161" y="4693996"/>
            <a:ext cx="1897240" cy="1034386"/>
          </a:xfrm>
          <a:prstGeom prst="rect">
            <a:avLst/>
          </a:prstGeom>
        </p:spPr>
        <p:txBody>
          <a:bodyPr wrap="square" lIns="0" tIns="0" rIns="0" bIns="0">
            <a:spAutoFit/>
          </a:bodyPr>
          <a:lstStyle/>
          <a:p>
            <a:pPr algn="ctr">
              <a:lnSpc>
                <a:spcPct val="90000"/>
              </a:lnSpc>
            </a:pPr>
            <a:r>
              <a:rPr lang="en-GB" sz="1867" b="1" dirty="0">
                <a:solidFill>
                  <a:srgbClr val="2C3841"/>
                </a:solidFill>
              </a:rPr>
              <a:t/>
            </a:r>
            <a:br>
              <a:rPr lang="en-GB" sz="1867" b="1" dirty="0">
                <a:solidFill>
                  <a:srgbClr val="2C3841"/>
                </a:solidFill>
              </a:rPr>
            </a:br>
            <a:r>
              <a:rPr lang="en-GB" sz="1867" b="1" dirty="0">
                <a:solidFill>
                  <a:srgbClr val="2C3841"/>
                </a:solidFill>
              </a:rPr>
              <a:t>examples: </a:t>
            </a:r>
            <a:r>
              <a:rPr lang="en-GB" sz="1867" dirty="0">
                <a:solidFill>
                  <a:srgbClr val="2C3841"/>
                </a:solidFill>
              </a:rPr>
              <a:t/>
            </a:r>
            <a:br>
              <a:rPr lang="en-GB" sz="1867" dirty="0">
                <a:solidFill>
                  <a:srgbClr val="2C3841"/>
                </a:solidFill>
              </a:rPr>
            </a:br>
            <a:r>
              <a:rPr lang="en-GB" sz="1867" dirty="0">
                <a:solidFill>
                  <a:srgbClr val="2C3841"/>
                </a:solidFill>
              </a:rPr>
              <a:t>Janet network, </a:t>
            </a:r>
            <a:r>
              <a:rPr lang="en-GB" sz="1867" dirty="0" err="1" smtClean="0">
                <a:solidFill>
                  <a:srgbClr val="2C3841"/>
                </a:solidFill>
              </a:rPr>
              <a:t>eduroam</a:t>
            </a:r>
            <a:r>
              <a:rPr lang="en-GB" sz="1867" dirty="0" smtClean="0">
                <a:solidFill>
                  <a:srgbClr val="2C3841"/>
                </a:solidFill>
              </a:rPr>
              <a:t> </a:t>
            </a:r>
            <a:r>
              <a:rPr lang="en-GB" sz="1867" dirty="0">
                <a:solidFill>
                  <a:srgbClr val="2C3841"/>
                </a:solidFill>
              </a:rPr>
              <a:t>wireless, </a:t>
            </a:r>
          </a:p>
        </p:txBody>
      </p:sp>
      <p:cxnSp>
        <p:nvCxnSpPr>
          <p:cNvPr id="39" name="Straight Connector 38" descr="Line connecting circle to text below" title="Line"/>
          <p:cNvCxnSpPr/>
          <p:nvPr/>
        </p:nvCxnSpPr>
        <p:spPr>
          <a:xfrm flipH="1">
            <a:off x="5851462" y="4078659"/>
            <a:ext cx="5921" cy="615337"/>
          </a:xfrm>
          <a:prstGeom prst="line">
            <a:avLst/>
          </a:prstGeom>
          <a:ln w="12700">
            <a:solidFill>
              <a:srgbClr val="E95E10"/>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4744283" y="4693996"/>
            <a:ext cx="2368098" cy="1292983"/>
          </a:xfrm>
          <a:prstGeom prst="rect">
            <a:avLst/>
          </a:prstGeom>
        </p:spPr>
        <p:txBody>
          <a:bodyPr wrap="square" lIns="0" tIns="0" rIns="0" bIns="0">
            <a:spAutoFit/>
          </a:bodyPr>
          <a:lstStyle/>
          <a:p>
            <a:pPr algn="ctr">
              <a:lnSpc>
                <a:spcPct val="90000"/>
              </a:lnSpc>
            </a:pPr>
            <a:r>
              <a:rPr lang="en-GB" sz="1867" b="1" dirty="0" smtClean="0">
                <a:solidFill>
                  <a:srgbClr val="2C3841"/>
                </a:solidFill>
              </a:rPr>
              <a:t> </a:t>
            </a:r>
            <a:r>
              <a:rPr lang="en-GB" sz="1867" b="1" dirty="0">
                <a:solidFill>
                  <a:srgbClr val="2C3841"/>
                </a:solidFill>
              </a:rPr>
              <a:t/>
            </a:r>
            <a:br>
              <a:rPr lang="en-GB" sz="1867" b="1" dirty="0">
                <a:solidFill>
                  <a:srgbClr val="2C3841"/>
                </a:solidFill>
              </a:rPr>
            </a:br>
            <a:r>
              <a:rPr lang="en-GB" sz="1867" b="1" dirty="0">
                <a:solidFill>
                  <a:srgbClr val="2C3841"/>
                </a:solidFill>
              </a:rPr>
              <a:t>examples: </a:t>
            </a:r>
            <a:r>
              <a:rPr lang="en-GB" sz="1867" dirty="0">
                <a:solidFill>
                  <a:srgbClr val="2C3841"/>
                </a:solidFill>
              </a:rPr>
              <a:t/>
            </a:r>
            <a:br>
              <a:rPr lang="en-GB" sz="1867" dirty="0">
                <a:solidFill>
                  <a:srgbClr val="2C3841"/>
                </a:solidFill>
              </a:rPr>
            </a:br>
            <a:r>
              <a:rPr lang="en-GB" sz="1867" dirty="0">
                <a:solidFill>
                  <a:srgbClr val="2C3841"/>
                </a:solidFill>
              </a:rPr>
              <a:t> Microsoft 365 email</a:t>
            </a:r>
            <a:r>
              <a:rPr lang="en-GB" sz="1867" dirty="0" smtClean="0">
                <a:solidFill>
                  <a:srgbClr val="2C3841"/>
                </a:solidFill>
              </a:rPr>
              <a:t>,, </a:t>
            </a:r>
            <a:r>
              <a:rPr lang="en-GB" sz="1867" dirty="0">
                <a:solidFill>
                  <a:srgbClr val="2C3841"/>
                </a:solidFill>
              </a:rPr>
              <a:t/>
            </a:r>
            <a:br>
              <a:rPr lang="en-GB" sz="1867" dirty="0">
                <a:solidFill>
                  <a:srgbClr val="2C3841"/>
                </a:solidFill>
              </a:rPr>
            </a:br>
            <a:r>
              <a:rPr lang="en-GB" sz="1867" dirty="0">
                <a:solidFill>
                  <a:srgbClr val="2C3841"/>
                </a:solidFill>
              </a:rPr>
              <a:t>e-journals, </a:t>
            </a:r>
            <a:br>
              <a:rPr lang="en-GB" sz="1867" dirty="0">
                <a:solidFill>
                  <a:srgbClr val="2C3841"/>
                </a:solidFill>
              </a:rPr>
            </a:br>
            <a:r>
              <a:rPr lang="en-GB" sz="1867" dirty="0">
                <a:solidFill>
                  <a:srgbClr val="2C3841"/>
                </a:solidFill>
              </a:rPr>
              <a:t>FE e-books </a:t>
            </a:r>
          </a:p>
        </p:txBody>
      </p:sp>
      <p:cxnSp>
        <p:nvCxnSpPr>
          <p:cNvPr id="43" name="Straight Connector 42" descr="Line connecting circle to text below" title="Line"/>
          <p:cNvCxnSpPr/>
          <p:nvPr/>
        </p:nvCxnSpPr>
        <p:spPr>
          <a:xfrm flipH="1">
            <a:off x="10038328" y="4080890"/>
            <a:ext cx="1" cy="613106"/>
          </a:xfrm>
          <a:prstGeom prst="line">
            <a:avLst/>
          </a:prstGeom>
          <a:ln w="12700">
            <a:solidFill>
              <a:srgbClr val="E95E10"/>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9084258" y="4748876"/>
            <a:ext cx="2452289" cy="1810176"/>
          </a:xfrm>
          <a:prstGeom prst="rect">
            <a:avLst/>
          </a:prstGeom>
        </p:spPr>
        <p:txBody>
          <a:bodyPr wrap="square" lIns="0" tIns="0" rIns="0" bIns="0">
            <a:spAutoFit/>
          </a:bodyPr>
          <a:lstStyle/>
          <a:p>
            <a:pPr algn="ctr">
              <a:lnSpc>
                <a:spcPct val="90000"/>
              </a:lnSpc>
            </a:pPr>
            <a:r>
              <a:rPr lang="en-GB" sz="1867" b="1" dirty="0" smtClean="0">
                <a:solidFill>
                  <a:srgbClr val="2C3841"/>
                </a:solidFill>
              </a:rPr>
              <a:t> examples</a:t>
            </a:r>
            <a:r>
              <a:rPr lang="en-GB" sz="1867" b="1" dirty="0">
                <a:solidFill>
                  <a:srgbClr val="2C3841"/>
                </a:solidFill>
              </a:rPr>
              <a:t>: </a:t>
            </a:r>
            <a:r>
              <a:rPr lang="en-GB" sz="1867" dirty="0">
                <a:solidFill>
                  <a:srgbClr val="2C3841"/>
                </a:solidFill>
              </a:rPr>
              <a:t/>
            </a:r>
            <a:br>
              <a:rPr lang="en-GB" sz="1867" dirty="0">
                <a:solidFill>
                  <a:srgbClr val="2C3841"/>
                </a:solidFill>
              </a:rPr>
            </a:br>
            <a:r>
              <a:rPr lang="en-GB" sz="1867" dirty="0" smtClean="0">
                <a:solidFill>
                  <a:srgbClr val="2C3841"/>
                </a:solidFill>
              </a:rPr>
              <a:t>inclusion advice cloud </a:t>
            </a:r>
            <a:r>
              <a:rPr lang="en-GB" sz="1867" dirty="0">
                <a:solidFill>
                  <a:srgbClr val="2C3841"/>
                </a:solidFill>
              </a:rPr>
              <a:t>advice, </a:t>
            </a:r>
            <a:br>
              <a:rPr lang="en-GB" sz="1867" dirty="0">
                <a:solidFill>
                  <a:srgbClr val="2C3841"/>
                </a:solidFill>
              </a:rPr>
            </a:br>
            <a:r>
              <a:rPr lang="en-GB" sz="1867" dirty="0">
                <a:solidFill>
                  <a:srgbClr val="2C3841"/>
                </a:solidFill>
              </a:rPr>
              <a:t>cyber security/business </a:t>
            </a:r>
            <a:r>
              <a:rPr lang="en-GB" sz="1867" dirty="0" smtClean="0">
                <a:solidFill>
                  <a:srgbClr val="2C3841"/>
                </a:solidFill>
              </a:rPr>
              <a:t>continuity,</a:t>
            </a:r>
          </a:p>
          <a:p>
            <a:pPr algn="ctr">
              <a:lnSpc>
                <a:spcPct val="90000"/>
              </a:lnSpc>
            </a:pPr>
            <a:r>
              <a:rPr lang="en-GB" sz="1867" dirty="0" smtClean="0">
                <a:solidFill>
                  <a:srgbClr val="2C3841"/>
                </a:solidFill>
              </a:rPr>
              <a:t>Learning, teaching and assessment</a:t>
            </a:r>
            <a:endParaRPr lang="en-GB" sz="1867" dirty="0">
              <a:solidFill>
                <a:srgbClr val="2C3841"/>
              </a:solidFill>
            </a:endParaRPr>
          </a:p>
        </p:txBody>
      </p:sp>
      <p:sp>
        <p:nvSpPr>
          <p:cNvPr id="31" name="Title 1"/>
          <p:cNvSpPr txBox="1">
            <a:spLocks/>
          </p:cNvSpPr>
          <p:nvPr/>
        </p:nvSpPr>
        <p:spPr>
          <a:xfrm>
            <a:off x="3530326" y="56864"/>
            <a:ext cx="8208433" cy="59690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4000" b="1" dirty="0" smtClean="0">
                <a:solidFill>
                  <a:srgbClr val="B71A8B"/>
                </a:solidFill>
              </a:rPr>
              <a:t>We do 3 main things</a:t>
            </a:r>
            <a:endParaRPr lang="en-GB" sz="4000" b="1" dirty="0">
              <a:solidFill>
                <a:srgbClr val="B71A8B"/>
              </a:solidFill>
            </a:endParaRPr>
          </a:p>
        </p:txBody>
      </p:sp>
      <p:sp>
        <p:nvSpPr>
          <p:cNvPr id="3" name="Title 2"/>
          <p:cNvSpPr>
            <a:spLocks noGrp="1"/>
          </p:cNvSpPr>
          <p:nvPr>
            <p:ph type="title"/>
          </p:nvPr>
        </p:nvSpPr>
        <p:spPr>
          <a:xfrm>
            <a:off x="200653" y="-1429065"/>
            <a:ext cx="10515600" cy="1325563"/>
          </a:xfrm>
        </p:spPr>
        <p:txBody>
          <a:bodyPr/>
          <a:lstStyle/>
          <a:p>
            <a:r>
              <a:rPr lang="en-GB" dirty="0" smtClean="0"/>
              <a:t>We do three main things</a:t>
            </a:r>
            <a:endParaRPr lang="en-GB" dirty="0"/>
          </a:p>
        </p:txBody>
      </p:sp>
    </p:spTree>
    <p:extLst>
      <p:ext uri="{BB962C8B-B14F-4D97-AF65-F5344CB8AC3E}">
        <p14:creationId xmlns:p14="http://schemas.microsoft.com/office/powerpoint/2010/main" val="406167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Inclusive Mobile Learning </a:t>
            </a:r>
            <a:endParaRPr lang="en-GB" dirty="0"/>
          </a:p>
        </p:txBody>
      </p:sp>
      <p:pic>
        <p:nvPicPr>
          <p:cNvPr id="8" name="Content Placeholder 7" descr="Picture of old Victorian telephone" title="Picture"/>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725130" y="1931440"/>
            <a:ext cx="3049229" cy="4082440"/>
          </a:xfrm>
        </p:spPr>
      </p:pic>
      <p:sp>
        <p:nvSpPr>
          <p:cNvPr id="4" name="Text Placeholder 3"/>
          <p:cNvSpPr>
            <a:spLocks noGrp="1"/>
          </p:cNvSpPr>
          <p:nvPr>
            <p:ph type="body" sz="quarter" idx="14"/>
          </p:nvPr>
        </p:nvSpPr>
        <p:spPr>
          <a:xfrm>
            <a:off x="287868" y="877666"/>
            <a:ext cx="11569701" cy="1034129"/>
          </a:xfrm>
        </p:spPr>
        <p:txBody>
          <a:bodyPr/>
          <a:lstStyle/>
          <a:p>
            <a:pPr algn="ctr"/>
            <a:r>
              <a:rPr lang="en-GB" b="0" dirty="0"/>
              <a:t>A practical guide for educational organisations planning to implement a mobile learning initiative</a:t>
            </a:r>
          </a:p>
        </p:txBody>
      </p:sp>
      <p:sp>
        <p:nvSpPr>
          <p:cNvPr id="5" name="Date Placeholder 4"/>
          <p:cNvSpPr>
            <a:spLocks noGrp="1"/>
          </p:cNvSpPr>
          <p:nvPr>
            <p:ph type="dt" sz="half" idx="15"/>
          </p:nvPr>
        </p:nvSpPr>
        <p:spPr/>
        <p:txBody>
          <a:bodyPr/>
          <a:lstStyle/>
          <a:p>
            <a:fld id="{CF3D14BE-9C02-44C1-A570-537D0F4103F7}" type="datetime1">
              <a:rPr lang="en-GB" noProof="0" smtClean="0"/>
              <a:t>20/06/2016</a:t>
            </a:fld>
            <a:endParaRPr lang="en-GB" noProof="0" dirty="0"/>
          </a:p>
        </p:txBody>
      </p:sp>
      <p:sp>
        <p:nvSpPr>
          <p:cNvPr id="6" name="Footer Placeholder 5"/>
          <p:cNvSpPr>
            <a:spLocks noGrp="1"/>
          </p:cNvSpPr>
          <p:nvPr>
            <p:ph type="ftr" sz="quarter" idx="16"/>
          </p:nvPr>
        </p:nvSpPr>
        <p:spPr/>
        <p:txBody>
          <a:bodyPr/>
          <a:lstStyle/>
          <a:p>
            <a:pPr algn="r"/>
            <a:r>
              <a:rPr lang="en-GB" smtClean="0"/>
              <a:t>AT Forum Margaret McKay</a:t>
            </a:r>
            <a:endParaRPr lang="en-GB" dirty="0"/>
          </a:p>
        </p:txBody>
      </p:sp>
      <p:sp>
        <p:nvSpPr>
          <p:cNvPr id="7" name="Slide Number Placeholder 6"/>
          <p:cNvSpPr>
            <a:spLocks noGrp="1"/>
          </p:cNvSpPr>
          <p:nvPr>
            <p:ph type="sldNum" sz="quarter" idx="17"/>
          </p:nvPr>
        </p:nvSpPr>
        <p:spPr/>
        <p:txBody>
          <a:bodyPr/>
          <a:lstStyle/>
          <a:p>
            <a:fld id="{BC1903E8-1638-4376-A5CE-0131C1204B53}" type="slidenum">
              <a:rPr lang="en-GB" noProof="0" smtClean="0"/>
              <a:pPr/>
              <a:t>40</a:t>
            </a:fld>
            <a:endParaRPr lang="en-GB" noProof="0" dirty="0"/>
          </a:p>
        </p:txBody>
      </p:sp>
      <p:sp>
        <p:nvSpPr>
          <p:cNvPr id="9" name="Rectangle 8"/>
          <p:cNvSpPr/>
          <p:nvPr/>
        </p:nvSpPr>
        <p:spPr>
          <a:xfrm>
            <a:off x="4011717" y="3506789"/>
            <a:ext cx="5290231" cy="666786"/>
          </a:xfrm>
          <a:prstGeom prst="rect">
            <a:avLst/>
          </a:prstGeom>
        </p:spPr>
        <p:txBody>
          <a:bodyPr wrap="none">
            <a:spAutoFit/>
          </a:bodyPr>
          <a:lstStyle/>
          <a:p>
            <a:r>
              <a:rPr lang="en-GB" sz="3733" dirty="0" smtClean="0">
                <a:solidFill>
                  <a:srgbClr val="0000FF"/>
                </a:solidFill>
                <a:hlinkClick r:id="rId4"/>
              </a:rPr>
              <a:t>Inclusive Mobile Learning </a:t>
            </a:r>
            <a:endParaRPr lang="en-GB" sz="3733" dirty="0">
              <a:solidFill>
                <a:srgbClr val="0000FF"/>
              </a:solidFill>
            </a:endParaRPr>
          </a:p>
        </p:txBody>
      </p:sp>
    </p:spTree>
    <p:extLst>
      <p:ext uri="{BB962C8B-B14F-4D97-AF65-F5344CB8AC3E}">
        <p14:creationId xmlns:p14="http://schemas.microsoft.com/office/powerpoint/2010/main" val="3540988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Listen to Julie: My </a:t>
            </a:r>
            <a:r>
              <a:rPr lang="en-GB" dirty="0"/>
              <a:t>w</a:t>
            </a:r>
            <a:r>
              <a:rPr lang="en-GB" dirty="0" smtClean="0"/>
              <a:t>ay!</a:t>
            </a:r>
            <a:endParaRPr lang="en-GB" dirty="0"/>
          </a:p>
        </p:txBody>
      </p:sp>
      <p:pic>
        <p:nvPicPr>
          <p:cNvPr id="6" name="Picture Placeholder 5" descr="Picture of lady" title="Picture "/>
          <p:cNvPicPr>
            <a:picLocks noGrp="1" noChangeAspect="1"/>
          </p:cNvPicPr>
          <p:nvPr>
            <p:ph type="pic" sz="quarter" idx="13"/>
          </p:nvPr>
        </p:nvPicPr>
        <p:blipFill>
          <a:blip r:embed="rId3"/>
          <a:srcRect t="18919" b="18919"/>
          <a:stretch>
            <a:fillRect/>
          </a:stretch>
        </p:blipFill>
        <p:spPr>
          <a:xfrm>
            <a:off x="2085234" y="1112519"/>
            <a:ext cx="7488451" cy="3669111"/>
          </a:xfrm>
          <a:prstGeom prst="rect">
            <a:avLst/>
          </a:prstGeom>
        </p:spPr>
      </p:pic>
      <p:sp>
        <p:nvSpPr>
          <p:cNvPr id="4" name="Text Placeholder 3"/>
          <p:cNvSpPr>
            <a:spLocks noGrp="1"/>
          </p:cNvSpPr>
          <p:nvPr>
            <p:ph type="body" sz="quarter" idx="14"/>
          </p:nvPr>
        </p:nvSpPr>
        <p:spPr>
          <a:xfrm>
            <a:off x="2205525" y="5030423"/>
            <a:ext cx="7247867" cy="1301366"/>
          </a:xfrm>
        </p:spPr>
        <p:txBody>
          <a:bodyPr/>
          <a:lstStyle/>
          <a:p>
            <a:pPr algn="ctr"/>
            <a:endParaRPr lang="en-GB" sz="3600" dirty="0" smtClean="0"/>
          </a:p>
          <a:p>
            <a:pPr algn="ctr"/>
            <a:r>
              <a:rPr lang="en-GB" sz="3600" dirty="0" smtClean="0">
                <a:solidFill>
                  <a:srgbClr val="0000FF"/>
                </a:solidFill>
                <a:hlinkClick r:id="rId4"/>
              </a:rPr>
              <a:t>My iPad as my productivity tool</a:t>
            </a:r>
            <a:endParaRPr lang="en-GB" sz="3600" dirty="0" smtClean="0">
              <a:solidFill>
                <a:srgbClr val="0000FF"/>
              </a:solidFill>
            </a:endParaRPr>
          </a:p>
          <a:p>
            <a:pPr algn="ctr"/>
            <a:endParaRPr lang="en-GB" sz="3600" dirty="0"/>
          </a:p>
        </p:txBody>
      </p:sp>
    </p:spTree>
    <p:extLst>
      <p:ext uri="{BB962C8B-B14F-4D97-AF65-F5344CB8AC3E}">
        <p14:creationId xmlns:p14="http://schemas.microsoft.com/office/powerpoint/2010/main" val="282957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Listen to Matthew: My </a:t>
            </a:r>
            <a:r>
              <a:rPr lang="en-GB" dirty="0"/>
              <a:t>w</a:t>
            </a:r>
            <a:r>
              <a:rPr lang="en-GB" dirty="0" smtClean="0"/>
              <a:t>ay!</a:t>
            </a:r>
            <a:endParaRPr lang="en-GB" dirty="0"/>
          </a:p>
        </p:txBody>
      </p:sp>
      <p:sp>
        <p:nvSpPr>
          <p:cNvPr id="4" name="Text Placeholder 3"/>
          <p:cNvSpPr>
            <a:spLocks noGrp="1"/>
          </p:cNvSpPr>
          <p:nvPr>
            <p:ph type="body" sz="quarter" idx="14"/>
          </p:nvPr>
        </p:nvSpPr>
        <p:spPr>
          <a:xfrm>
            <a:off x="2205525" y="5030423"/>
            <a:ext cx="8128646" cy="1266860"/>
          </a:xfrm>
        </p:spPr>
        <p:txBody>
          <a:bodyPr/>
          <a:lstStyle/>
          <a:p>
            <a:pPr algn="ctr"/>
            <a:r>
              <a:rPr lang="en-GB" sz="3600" dirty="0" smtClean="0"/>
              <a:t>The accessibility eco-system within Apple</a:t>
            </a:r>
          </a:p>
          <a:p>
            <a:pPr algn="ctr"/>
            <a:r>
              <a:rPr lang="en-GB" sz="3600" dirty="0" smtClean="0">
                <a:solidFill>
                  <a:srgbClr val="0000FF"/>
                </a:solidFill>
                <a:hlinkClick r:id="rId3"/>
              </a:rPr>
              <a:t>Matthew Mobile  </a:t>
            </a:r>
            <a:endParaRPr lang="en-GB" sz="3600" dirty="0">
              <a:solidFill>
                <a:srgbClr val="0000FF"/>
              </a:solidFill>
            </a:endParaRPr>
          </a:p>
        </p:txBody>
      </p:sp>
      <p:pic>
        <p:nvPicPr>
          <p:cNvPr id="5" name="Picture Placeholder 4" descr="Picture of man smiling next to bookcase" title="Picture"/>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6581" b="6581"/>
          <a:stretch>
            <a:fillRect/>
          </a:stretch>
        </p:blipFill>
        <p:spPr>
          <a:xfrm>
            <a:off x="1459578" y="748209"/>
            <a:ext cx="8739760" cy="4282214"/>
          </a:xfrm>
        </p:spPr>
      </p:pic>
    </p:spTree>
    <p:extLst>
      <p:ext uri="{BB962C8B-B14F-4D97-AF65-F5344CB8AC3E}">
        <p14:creationId xmlns:p14="http://schemas.microsoft.com/office/powerpoint/2010/main" val="284573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Inclusion for all learners </a:t>
            </a:r>
            <a:endParaRPr lang="en-GB" dirty="0"/>
          </a:p>
        </p:txBody>
      </p:sp>
      <p:pic>
        <p:nvPicPr>
          <p:cNvPr id="4" name="Content Placeholder 3" descr="Picture of a ladder against a high brick wall" title="Pictur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75720" y="834357"/>
            <a:ext cx="4052661" cy="5664245"/>
          </a:xfrm>
        </p:spPr>
      </p:pic>
    </p:spTree>
    <p:extLst>
      <p:ext uri="{BB962C8B-B14F-4D97-AF65-F5344CB8AC3E}">
        <p14:creationId xmlns:p14="http://schemas.microsoft.com/office/powerpoint/2010/main" val="154770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Reasonable Expectations</a:t>
            </a:r>
            <a:endParaRPr lang="en-GB" dirty="0"/>
          </a:p>
        </p:txBody>
      </p:sp>
      <p:sp>
        <p:nvSpPr>
          <p:cNvPr id="3" name="Content Placeholder 2"/>
          <p:cNvSpPr>
            <a:spLocks noGrp="1"/>
          </p:cNvSpPr>
          <p:nvPr>
            <p:ph idx="1"/>
          </p:nvPr>
        </p:nvSpPr>
        <p:spPr/>
        <p:txBody>
          <a:bodyPr/>
          <a:lstStyle/>
          <a:p>
            <a:r>
              <a:rPr lang="en-GB" sz="3200" dirty="0"/>
              <a:t>Clarity of expectations – do learners know what they are entitled to expect?</a:t>
            </a:r>
          </a:p>
          <a:p>
            <a:r>
              <a:rPr lang="en-GB" sz="3200" dirty="0"/>
              <a:t>Student satisfaction surveys are an increasingly powerful tool for change. However, the FE support experience of disabled learners is very </a:t>
            </a:r>
            <a:r>
              <a:rPr lang="en-GB" sz="3200" dirty="0" smtClean="0"/>
              <a:t>varied.</a:t>
            </a:r>
          </a:p>
          <a:p>
            <a:r>
              <a:rPr lang="en-GB" sz="3200" dirty="0"/>
              <a:t>M</a:t>
            </a:r>
            <a:r>
              <a:rPr lang="en-GB" sz="3200" dirty="0" smtClean="0"/>
              <a:t>any </a:t>
            </a:r>
            <a:r>
              <a:rPr lang="en-GB" sz="3200" dirty="0"/>
              <a:t>do not know what would be 'reasonable' for them to expect. How do your students know what they are entitled to in terms of tools, good practice with lectures/seminars etc</a:t>
            </a:r>
            <a:r>
              <a:rPr lang="en-GB" sz="3200" dirty="0" smtClean="0"/>
              <a:t>?</a:t>
            </a:r>
          </a:p>
          <a:p>
            <a:endParaRPr lang="en-GB" sz="3200" dirty="0" smtClean="0"/>
          </a:p>
          <a:p>
            <a:pPr marL="0" indent="0" algn="ctr">
              <a:buNone/>
            </a:pPr>
            <a:r>
              <a:rPr lang="en-GB" sz="3200" dirty="0" smtClean="0">
                <a:hlinkClick r:id="rId2"/>
              </a:rPr>
              <a:t>http</a:t>
            </a:r>
            <a:r>
              <a:rPr lang="en-GB" sz="3200" dirty="0">
                <a:hlinkClick r:id="rId2"/>
              </a:rPr>
              <a:t>://</a:t>
            </a:r>
            <a:r>
              <a:rPr lang="en-GB" sz="3200" dirty="0" smtClean="0">
                <a:hlinkClick r:id="rId2"/>
              </a:rPr>
              <a:t>tiny.cc/reasonable-expectations</a:t>
            </a:r>
            <a:r>
              <a:rPr lang="en-GB" sz="3200" dirty="0" smtClean="0"/>
              <a:t> </a:t>
            </a:r>
            <a:endParaRPr lang="en-GB" dirty="0"/>
          </a:p>
        </p:txBody>
      </p:sp>
    </p:spTree>
    <p:extLst>
      <p:ext uri="{BB962C8B-B14F-4D97-AF65-F5344CB8AC3E}">
        <p14:creationId xmlns:p14="http://schemas.microsoft.com/office/powerpoint/2010/main" val="1405592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Jisc Quick </a:t>
            </a:r>
            <a:r>
              <a:rPr lang="en-GB" dirty="0" smtClean="0"/>
              <a:t>and Detailed Guides</a:t>
            </a:r>
            <a:endParaRPr lang="en-GB" dirty="0"/>
          </a:p>
        </p:txBody>
      </p:sp>
      <p:sp>
        <p:nvSpPr>
          <p:cNvPr id="9" name="Content Placeholder 8"/>
          <p:cNvSpPr>
            <a:spLocks noGrp="1"/>
          </p:cNvSpPr>
          <p:nvPr>
            <p:ph sz="quarter" idx="13"/>
          </p:nvPr>
        </p:nvSpPr>
        <p:spPr>
          <a:xfrm>
            <a:off x="417860" y="593726"/>
            <a:ext cx="11616264" cy="6119311"/>
          </a:xfrm>
        </p:spPr>
        <p:txBody>
          <a:bodyPr/>
          <a:lstStyle/>
          <a:p>
            <a:pPr>
              <a:lnSpc>
                <a:spcPct val="150000"/>
              </a:lnSpc>
            </a:pPr>
            <a:r>
              <a:rPr lang="en-GB" sz="3200" dirty="0">
                <a:hlinkClick r:id="rId3"/>
              </a:rPr>
              <a:t>Getting started with accessibility and inclusion </a:t>
            </a:r>
            <a:endParaRPr lang="en-GB" sz="3200" dirty="0"/>
          </a:p>
          <a:p>
            <a:pPr>
              <a:lnSpc>
                <a:spcPct val="150000"/>
              </a:lnSpc>
            </a:pPr>
            <a:r>
              <a:rPr lang="en-GB" sz="3200" dirty="0">
                <a:hlinkClick r:id="rId4"/>
              </a:rPr>
              <a:t>Meeting the needs of learners with special educational </a:t>
            </a:r>
            <a:r>
              <a:rPr lang="en-GB" sz="3200" dirty="0" smtClean="0">
                <a:hlinkClick r:id="rId4"/>
              </a:rPr>
              <a:t>needs</a:t>
            </a:r>
            <a:endParaRPr lang="en-GB" sz="3200" dirty="0" smtClean="0"/>
          </a:p>
          <a:p>
            <a:pPr>
              <a:lnSpc>
                <a:spcPct val="150000"/>
              </a:lnSpc>
            </a:pPr>
            <a:r>
              <a:rPr lang="en-GB" sz="3200" dirty="0" smtClean="0">
                <a:hlinkClick r:id="rId5"/>
              </a:rPr>
              <a:t>Accessible documents, presentations and spreadsheets</a:t>
            </a:r>
            <a:endParaRPr lang="en-GB" sz="3200" dirty="0"/>
          </a:p>
          <a:p>
            <a:pPr>
              <a:lnSpc>
                <a:spcPct val="150000"/>
              </a:lnSpc>
            </a:pPr>
            <a:r>
              <a:rPr lang="en-GB" sz="3200" dirty="0">
                <a:hlinkClick r:id="rId6"/>
              </a:rPr>
              <a:t>Enhancing staff support for learners with disabilities</a:t>
            </a:r>
            <a:endParaRPr lang="en-GB" sz="3200" dirty="0"/>
          </a:p>
          <a:p>
            <a:pPr>
              <a:lnSpc>
                <a:spcPct val="150000"/>
              </a:lnSpc>
            </a:pPr>
            <a:r>
              <a:rPr lang="en-GB" sz="3200" dirty="0">
                <a:hlinkClick r:id="rId7"/>
              </a:rPr>
              <a:t>Using assistive and accessible technology in teaching and </a:t>
            </a:r>
            <a:r>
              <a:rPr lang="en-GB" sz="3200" dirty="0" smtClean="0">
                <a:hlinkClick r:id="rId7"/>
              </a:rPr>
              <a:t>learning</a:t>
            </a:r>
            <a:endParaRPr lang="en-GB" sz="3200" dirty="0"/>
          </a:p>
          <a:p>
            <a:pPr>
              <a:lnSpc>
                <a:spcPct val="150000"/>
              </a:lnSpc>
            </a:pPr>
            <a:r>
              <a:rPr lang="en-GB" sz="3200" dirty="0" smtClean="0">
                <a:hlinkClick r:id="rId7"/>
              </a:rPr>
              <a:t>Using </a:t>
            </a:r>
            <a:r>
              <a:rPr lang="en-GB" sz="3200" dirty="0">
                <a:hlinkClick r:id="rId7"/>
              </a:rPr>
              <a:t>assistive and accessible technology in teaching and </a:t>
            </a:r>
            <a:r>
              <a:rPr lang="en-GB" sz="3200" dirty="0" smtClean="0">
                <a:hlinkClick r:id="rId7"/>
              </a:rPr>
              <a:t>learning</a:t>
            </a:r>
            <a:endParaRPr lang="en-GB" sz="3200" dirty="0" smtClean="0"/>
          </a:p>
          <a:p>
            <a:pPr>
              <a:lnSpc>
                <a:spcPct val="150000"/>
              </a:lnSpc>
            </a:pPr>
            <a:r>
              <a:rPr lang="en-GB" sz="3200" dirty="0" smtClean="0">
                <a:hlinkClick r:id="rId8"/>
              </a:rPr>
              <a:t>Delivering an inclusive digital student experience</a:t>
            </a:r>
            <a:endParaRPr lang="en-GB" sz="3200" dirty="0"/>
          </a:p>
          <a:p>
            <a:endParaRPr lang="en-GB" sz="2667" dirty="0"/>
          </a:p>
          <a:p>
            <a:pPr marL="0" indent="0">
              <a:buNone/>
            </a:pPr>
            <a:endParaRPr lang="en-GB" sz="2667" dirty="0"/>
          </a:p>
        </p:txBody>
      </p:sp>
      <p:sp>
        <p:nvSpPr>
          <p:cNvPr id="7" name="Slide Number Placeholder 6"/>
          <p:cNvSpPr>
            <a:spLocks noGrp="1"/>
          </p:cNvSpPr>
          <p:nvPr>
            <p:ph type="sldNum" sz="quarter" idx="17"/>
          </p:nvPr>
        </p:nvSpPr>
        <p:spPr/>
        <p:txBody>
          <a:bodyPr/>
          <a:lstStyle/>
          <a:p>
            <a:fld id="{BC1903E8-1638-4376-A5CE-0131C1204B53}" type="slidenum">
              <a:rPr lang="en-GB" noProof="0" smtClean="0"/>
              <a:pPr/>
              <a:t>45</a:t>
            </a:fld>
            <a:endParaRPr lang="en-GB" noProof="0" dirty="0"/>
          </a:p>
        </p:txBody>
      </p:sp>
    </p:spTree>
    <p:extLst>
      <p:ext uri="{BB962C8B-B14F-4D97-AF65-F5344CB8AC3E}">
        <p14:creationId xmlns:p14="http://schemas.microsoft.com/office/powerpoint/2010/main" val="1755875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1" y="-3174"/>
            <a:ext cx="10684934" cy="596900"/>
          </a:xfrm>
        </p:spPr>
        <p:txBody>
          <a:bodyPr/>
          <a:lstStyle/>
          <a:p>
            <a:r>
              <a:rPr lang="en-GB" dirty="0" smtClean="0"/>
              <a:t>Padlet Activity: Examples of inclusive practice  </a:t>
            </a:r>
            <a:endParaRPr lang="en-GB" dirty="0"/>
          </a:p>
        </p:txBody>
      </p:sp>
      <p:sp>
        <p:nvSpPr>
          <p:cNvPr id="5" name="Content Placeholder 4"/>
          <p:cNvSpPr>
            <a:spLocks noGrp="1"/>
          </p:cNvSpPr>
          <p:nvPr>
            <p:ph sz="quarter" idx="13"/>
          </p:nvPr>
        </p:nvSpPr>
        <p:spPr>
          <a:xfrm>
            <a:off x="268819" y="829734"/>
            <a:ext cx="8219574" cy="5742516"/>
          </a:xfrm>
        </p:spPr>
        <p:txBody>
          <a:bodyPr/>
          <a:lstStyle/>
          <a:p>
            <a:r>
              <a:rPr lang="en-GB" sz="4000" dirty="0" smtClean="0"/>
              <a:t>Can you think of any examples of inclusive practice where technology has been involved?</a:t>
            </a:r>
          </a:p>
          <a:p>
            <a:r>
              <a:rPr lang="en-GB" sz="4000" dirty="0" smtClean="0"/>
              <a:t>Maybe something that you have seen, have influenced or maybe initiated?</a:t>
            </a:r>
          </a:p>
          <a:p>
            <a:pPr marL="0" indent="0">
              <a:buNone/>
            </a:pPr>
            <a:r>
              <a:rPr lang="en-GB" dirty="0">
                <a:solidFill>
                  <a:srgbClr val="B71A8B"/>
                </a:solidFill>
                <a:latin typeface="+mj-lt"/>
                <a:ea typeface="+mj-ea"/>
                <a:cs typeface="+mj-cs"/>
              </a:rPr>
              <a:t>Follow this </a:t>
            </a:r>
            <a:r>
              <a:rPr lang="en-GB" dirty="0" smtClean="0">
                <a:solidFill>
                  <a:srgbClr val="B71A8B"/>
                </a:solidFill>
                <a:latin typeface="+mj-lt"/>
                <a:ea typeface="+mj-ea"/>
                <a:cs typeface="+mj-cs"/>
              </a:rPr>
              <a:t>link:</a:t>
            </a:r>
            <a:endParaRPr lang="en-GB" dirty="0">
              <a:solidFill>
                <a:srgbClr val="B71A8B"/>
              </a:solidFill>
              <a:latin typeface="+mj-lt"/>
              <a:ea typeface="+mj-ea"/>
              <a:cs typeface="+mj-cs"/>
            </a:endParaRPr>
          </a:p>
          <a:p>
            <a:pPr marL="0" indent="0">
              <a:buNone/>
            </a:pPr>
            <a:r>
              <a:rPr lang="en-GB" dirty="0" smtClean="0">
                <a:solidFill>
                  <a:srgbClr val="0000FF"/>
                </a:solidFill>
                <a:latin typeface="+mj-lt"/>
                <a:ea typeface="+mj-ea"/>
                <a:cs typeface="+mj-cs"/>
                <a:hlinkClick r:id="rId3"/>
              </a:rPr>
              <a:t>Share Examples of Inclusive Practice</a:t>
            </a:r>
            <a:endParaRPr lang="en-GB" dirty="0">
              <a:solidFill>
                <a:srgbClr val="0000FF"/>
              </a:solidFill>
              <a:latin typeface="+mj-lt"/>
              <a:ea typeface="+mj-ea"/>
              <a:cs typeface="+mj-cs"/>
            </a:endParaRPr>
          </a:p>
          <a:p>
            <a:pPr marL="0" indent="0">
              <a:buNone/>
            </a:pPr>
            <a:r>
              <a:rPr lang="en-GB" dirty="0">
                <a:solidFill>
                  <a:srgbClr val="B71A8B"/>
                </a:solidFill>
                <a:latin typeface="+mj-lt"/>
                <a:ea typeface="+mj-ea"/>
                <a:cs typeface="+mj-cs"/>
              </a:rPr>
              <a:t>to add your ideas or scan the QR code </a:t>
            </a:r>
          </a:p>
          <a:p>
            <a:endParaRPr lang="en-GB" sz="4000" dirty="0"/>
          </a:p>
        </p:txBody>
      </p:sp>
      <p:pic>
        <p:nvPicPr>
          <p:cNvPr id="2050" name="Picture 2" descr="https://chart.googleapis.com/chart?cht=qr&amp;chs=500x500&amp;chl=https%3A%2F%2Fpadlet.com%2Fmargaret_mckay%2Fpkoejk1211u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7288" y="2702938"/>
            <a:ext cx="3606847" cy="3606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45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Jisc Blogs</a:t>
            </a:r>
            <a:endParaRPr lang="en-GB" dirty="0"/>
          </a:p>
        </p:txBody>
      </p:sp>
      <p:sp>
        <p:nvSpPr>
          <p:cNvPr id="3" name="Content Placeholder 2"/>
          <p:cNvSpPr>
            <a:spLocks noGrp="1"/>
          </p:cNvSpPr>
          <p:nvPr>
            <p:ph sz="quarter" idx="13"/>
          </p:nvPr>
        </p:nvSpPr>
        <p:spPr>
          <a:xfrm>
            <a:off x="287870" y="975713"/>
            <a:ext cx="11616264" cy="5521324"/>
          </a:xfrm>
        </p:spPr>
        <p:txBody>
          <a:bodyPr/>
          <a:lstStyle/>
          <a:p>
            <a:pPr>
              <a:lnSpc>
                <a:spcPct val="150000"/>
              </a:lnSpc>
            </a:pPr>
            <a:r>
              <a:rPr lang="en-GB" sz="3200" dirty="0">
                <a:hlinkClick r:id="rId3"/>
              </a:rPr>
              <a:t>Spotlight on visual inclusion – supporting learners with sight loss</a:t>
            </a:r>
            <a:endParaRPr lang="en-GB" sz="3200" dirty="0"/>
          </a:p>
          <a:p>
            <a:pPr>
              <a:lnSpc>
                <a:spcPct val="150000"/>
              </a:lnSpc>
            </a:pPr>
            <a:r>
              <a:rPr lang="en-GB" sz="3200" dirty="0">
                <a:hlinkClick r:id="rId4"/>
              </a:rPr>
              <a:t>Can the digital world help us harness positive mental health? </a:t>
            </a:r>
            <a:endParaRPr lang="en-GB" sz="3200" dirty="0" smtClean="0"/>
          </a:p>
          <a:p>
            <a:pPr>
              <a:lnSpc>
                <a:spcPct val="150000"/>
              </a:lnSpc>
            </a:pPr>
            <a:r>
              <a:rPr lang="en-GB" sz="3200" dirty="0" smtClean="0">
                <a:hlinkClick r:id="rId5"/>
              </a:rPr>
              <a:t>The </a:t>
            </a:r>
            <a:r>
              <a:rPr lang="en-GB" sz="3200" dirty="0">
                <a:hlinkClick r:id="rId5"/>
              </a:rPr>
              <a:t>textbook challenge: supporting literacy through technology</a:t>
            </a:r>
            <a:endParaRPr lang="en-GB" sz="3200" dirty="0"/>
          </a:p>
          <a:p>
            <a:pPr>
              <a:lnSpc>
                <a:spcPct val="150000"/>
              </a:lnSpc>
            </a:pPr>
            <a:r>
              <a:rPr lang="en-GB" sz="3200" dirty="0">
                <a:hlinkClick r:id="rId6"/>
              </a:rPr>
              <a:t>Are you using mobile technologies to support inclusive practice?</a:t>
            </a:r>
            <a:endParaRPr lang="en-GB" sz="3200" dirty="0"/>
          </a:p>
          <a:p>
            <a:pPr>
              <a:lnSpc>
                <a:spcPct val="150000"/>
              </a:lnSpc>
            </a:pPr>
            <a:r>
              <a:rPr lang="en-GB" sz="3200" dirty="0">
                <a:hlinkClick r:id="rId7"/>
              </a:rPr>
              <a:t>How can you make resources accessible for those with disabilities</a:t>
            </a:r>
            <a:r>
              <a:rPr lang="en-GB" sz="3200" dirty="0" smtClean="0">
                <a:hlinkClick r:id="rId7"/>
              </a:rPr>
              <a:t>?</a:t>
            </a:r>
            <a:endParaRPr lang="en-GB" sz="3200" dirty="0" smtClean="0"/>
          </a:p>
          <a:p>
            <a:pPr>
              <a:lnSpc>
                <a:spcPct val="150000"/>
              </a:lnSpc>
            </a:pPr>
            <a:r>
              <a:rPr lang="en-GB" sz="3200" dirty="0" smtClean="0">
                <a:hlinkClick r:id="rId8"/>
              </a:rPr>
              <a:t>Accessible organisations</a:t>
            </a:r>
            <a:endParaRPr lang="en-GB" sz="3200" dirty="0"/>
          </a:p>
        </p:txBody>
      </p:sp>
      <p:sp>
        <p:nvSpPr>
          <p:cNvPr id="7" name="Slide Number Placeholder 6"/>
          <p:cNvSpPr>
            <a:spLocks noGrp="1"/>
          </p:cNvSpPr>
          <p:nvPr>
            <p:ph type="sldNum" sz="quarter" idx="17"/>
          </p:nvPr>
        </p:nvSpPr>
        <p:spPr/>
        <p:txBody>
          <a:bodyPr/>
          <a:lstStyle/>
          <a:p>
            <a:fld id="{BC1903E8-1638-4376-A5CE-0131C1204B53}" type="slidenum">
              <a:rPr lang="en-GB" noProof="0" smtClean="0"/>
              <a:pPr/>
              <a:t>47</a:t>
            </a:fld>
            <a:endParaRPr lang="en-GB" noProof="0" dirty="0"/>
          </a:p>
        </p:txBody>
      </p:sp>
    </p:spTree>
    <p:extLst>
      <p:ext uri="{BB962C8B-B14F-4D97-AF65-F5344CB8AC3E}">
        <p14:creationId xmlns:p14="http://schemas.microsoft.com/office/powerpoint/2010/main" val="3577322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References</a:t>
            </a:r>
            <a:endParaRPr lang="en-GB" dirty="0"/>
          </a:p>
        </p:txBody>
      </p:sp>
      <p:sp>
        <p:nvSpPr>
          <p:cNvPr id="11" name="Content Placeholder 10"/>
          <p:cNvSpPr>
            <a:spLocks noGrp="1"/>
          </p:cNvSpPr>
          <p:nvPr>
            <p:ph sz="quarter" idx="13"/>
          </p:nvPr>
        </p:nvSpPr>
        <p:spPr/>
        <p:txBody>
          <a:bodyPr/>
          <a:lstStyle/>
          <a:p>
            <a:r>
              <a:rPr lang="en-GB" sz="3200" dirty="0"/>
              <a:t>Making sense of text </a:t>
            </a:r>
            <a:r>
              <a:rPr lang="en-GB" sz="3200" dirty="0" smtClean="0"/>
              <a:t>– </a:t>
            </a:r>
            <a:r>
              <a:rPr lang="en-GB" sz="3200" dirty="0" smtClean="0">
                <a:solidFill>
                  <a:srgbClr val="0000FF"/>
                </a:solidFill>
                <a:hlinkClick r:id="rId3"/>
              </a:rPr>
              <a:t>Making Sense of Text </a:t>
            </a:r>
            <a:endParaRPr lang="en-GB" sz="3200" dirty="0">
              <a:solidFill>
                <a:srgbClr val="0000FF"/>
              </a:solidFill>
            </a:endParaRPr>
          </a:p>
          <a:p>
            <a:pPr marL="0" indent="0">
              <a:buNone/>
            </a:pPr>
            <a:endParaRPr lang="en-GB" sz="3200" dirty="0"/>
          </a:p>
          <a:p>
            <a:r>
              <a:rPr lang="en-GB" sz="3200" dirty="0"/>
              <a:t>Supporting writing and notetaking </a:t>
            </a:r>
            <a:r>
              <a:rPr lang="en-GB" sz="3200" dirty="0" smtClean="0"/>
              <a:t>- </a:t>
            </a:r>
            <a:r>
              <a:rPr lang="en-GB" sz="3200" dirty="0" smtClean="0">
                <a:solidFill>
                  <a:srgbClr val="0000FF"/>
                </a:solidFill>
                <a:hlinkClick r:id="rId4"/>
              </a:rPr>
              <a:t>Supporting Writing and Notetaking </a:t>
            </a:r>
            <a:endParaRPr lang="en-GB" sz="3200" dirty="0">
              <a:solidFill>
                <a:srgbClr val="0000FF"/>
              </a:solidFill>
            </a:endParaRPr>
          </a:p>
          <a:p>
            <a:endParaRPr lang="en-GB" sz="3200" dirty="0"/>
          </a:p>
          <a:p>
            <a:r>
              <a:rPr lang="en-GB" sz="3200" dirty="0"/>
              <a:t>Remembering </a:t>
            </a:r>
            <a:r>
              <a:rPr lang="en-GB" sz="3200" dirty="0" smtClean="0"/>
              <a:t>information - </a:t>
            </a:r>
            <a:r>
              <a:rPr lang="en-GB" sz="3200" dirty="0" smtClean="0">
                <a:solidFill>
                  <a:srgbClr val="0000FF"/>
                </a:solidFill>
                <a:hlinkClick r:id="rId5"/>
              </a:rPr>
              <a:t>Tools to Help Us Remember </a:t>
            </a:r>
            <a:endParaRPr lang="en-GB" sz="3200" dirty="0">
              <a:solidFill>
                <a:srgbClr val="0000FF"/>
              </a:solidFill>
            </a:endParaRPr>
          </a:p>
          <a:p>
            <a:endParaRPr lang="en-GB" sz="3200" dirty="0"/>
          </a:p>
          <a:p>
            <a:r>
              <a:rPr lang="en-GB" sz="3200" dirty="0"/>
              <a:t>Planning, organising &amp; searching </a:t>
            </a:r>
            <a:r>
              <a:rPr lang="en-GB" sz="3200" dirty="0" smtClean="0"/>
              <a:t>– </a:t>
            </a:r>
            <a:r>
              <a:rPr lang="en-GB" sz="3200" dirty="0" smtClean="0">
                <a:solidFill>
                  <a:srgbClr val="0000FF"/>
                </a:solidFill>
                <a:hlinkClick r:id="rId6"/>
              </a:rPr>
              <a:t>Planning, Organising and Searching </a:t>
            </a:r>
            <a:endParaRPr lang="en-GB" sz="3200" dirty="0">
              <a:solidFill>
                <a:srgbClr val="0000FF"/>
              </a:solidFill>
            </a:endParaRPr>
          </a:p>
          <a:p>
            <a:endParaRPr lang="en-GB" sz="2400" dirty="0"/>
          </a:p>
        </p:txBody>
      </p:sp>
      <p:sp>
        <p:nvSpPr>
          <p:cNvPr id="8" name="Slide Number Placeholder 7"/>
          <p:cNvSpPr>
            <a:spLocks noGrp="1"/>
          </p:cNvSpPr>
          <p:nvPr>
            <p:ph type="sldNum" sz="quarter" idx="16"/>
          </p:nvPr>
        </p:nvSpPr>
        <p:spPr/>
        <p:txBody>
          <a:bodyPr/>
          <a:lstStyle/>
          <a:p>
            <a:fld id="{BC1903E8-1638-4376-A5CE-0131C1204B53}" type="slidenum">
              <a:rPr lang="en-GB" noProof="0" smtClean="0"/>
              <a:pPr/>
              <a:t>48</a:t>
            </a:fld>
            <a:endParaRPr lang="en-GB" noProof="0" dirty="0"/>
          </a:p>
        </p:txBody>
      </p:sp>
    </p:spTree>
    <p:extLst>
      <p:ext uri="{BB962C8B-B14F-4D97-AF65-F5344CB8AC3E}">
        <p14:creationId xmlns:p14="http://schemas.microsoft.com/office/powerpoint/2010/main" val="236581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7"/>
          </p:nvPr>
        </p:nvSpPr>
        <p:spPr>
          <a:xfrm>
            <a:off x="3598334" y="2784399"/>
            <a:ext cx="5172076" cy="332399"/>
          </a:xfrm>
        </p:spPr>
        <p:txBody>
          <a:bodyPr/>
          <a:lstStyle/>
          <a:p>
            <a:r>
              <a:rPr lang="en-GB" sz="3200" b="0" dirty="0" smtClean="0">
                <a:hlinkClick r:id="rId3"/>
              </a:rPr>
              <a:t>margaret.mckay@jisc.ac.uk</a:t>
            </a:r>
            <a:endParaRPr lang="en-GB" sz="3200" b="0" dirty="0" smtClean="0"/>
          </a:p>
          <a:p>
            <a:r>
              <a:rPr lang="en-GB" sz="3200" dirty="0" smtClean="0"/>
              <a:t>Twitter</a:t>
            </a:r>
            <a:r>
              <a:rPr lang="en-GB" sz="3200" dirty="0"/>
              <a:t>: </a:t>
            </a:r>
            <a:r>
              <a:rPr lang="en-GB" sz="3200" b="0" dirty="0"/>
              <a:t>@</a:t>
            </a:r>
            <a:r>
              <a:rPr lang="en-GB" sz="3200" b="0" dirty="0" err="1"/>
              <a:t>Mags_McKay</a:t>
            </a:r>
            <a:r>
              <a:rPr lang="en-GB" sz="3200" b="0" dirty="0"/>
              <a:t> </a:t>
            </a:r>
          </a:p>
          <a:p>
            <a:r>
              <a:rPr lang="en-GB" sz="3200" dirty="0"/>
              <a:t>Skype:</a:t>
            </a:r>
            <a:r>
              <a:rPr lang="en-GB" sz="3200" b="0" dirty="0"/>
              <a:t> </a:t>
            </a:r>
            <a:r>
              <a:rPr lang="en-GB" sz="3200" b="0" dirty="0" err="1"/>
              <a:t>Margaret.Jisc</a:t>
            </a:r>
            <a:r>
              <a:rPr lang="en-GB" sz="3200" b="0" dirty="0"/>
              <a:t>  </a:t>
            </a:r>
          </a:p>
          <a:p>
            <a:r>
              <a:rPr lang="en-GB" sz="3200" dirty="0"/>
              <a:t>Mobile: </a:t>
            </a:r>
            <a:r>
              <a:rPr lang="en-GB" sz="3200" b="0" dirty="0"/>
              <a:t>07443 984444 </a:t>
            </a:r>
            <a:endParaRPr lang="en-GB" sz="3200" b="0" dirty="0" smtClean="0"/>
          </a:p>
          <a:p>
            <a:endParaRPr lang="en-GB" b="0" dirty="0"/>
          </a:p>
        </p:txBody>
      </p:sp>
      <p:sp>
        <p:nvSpPr>
          <p:cNvPr id="9" name="Slide Number Placeholder 8"/>
          <p:cNvSpPr>
            <a:spLocks noGrp="1"/>
          </p:cNvSpPr>
          <p:nvPr>
            <p:ph type="sldNum" sz="quarter" idx="20"/>
          </p:nvPr>
        </p:nvSpPr>
        <p:spPr/>
        <p:txBody>
          <a:bodyPr/>
          <a:lstStyle/>
          <a:p>
            <a:fld id="{BC1903E8-1638-4376-A5CE-0131C1204B53}" type="slidenum">
              <a:rPr lang="en-GB" noProof="0" smtClean="0"/>
              <a:pPr/>
              <a:t>49</a:t>
            </a:fld>
            <a:endParaRPr lang="en-GB" noProof="0" dirty="0"/>
          </a:p>
        </p:txBody>
      </p:sp>
    </p:spTree>
    <p:extLst>
      <p:ext uri="{BB962C8B-B14F-4D97-AF65-F5344CB8AC3E}">
        <p14:creationId xmlns:p14="http://schemas.microsoft.com/office/powerpoint/2010/main" val="4219739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0897114" y="6496397"/>
            <a:ext cx="1007020" cy="216640"/>
          </a:xfrm>
        </p:spPr>
        <p:txBody>
          <a:bodyPr/>
          <a:lstStyle/>
          <a:p>
            <a:fld id="{F0A55F06-C352-544E-8237-6F33909C7E7A}" type="slidenum">
              <a:rPr lang="en-GB" smtClean="0"/>
              <a:t>5</a:t>
            </a:fld>
            <a:endParaRPr lang="en-GB"/>
          </a:p>
        </p:txBody>
      </p:sp>
      <p:sp>
        <p:nvSpPr>
          <p:cNvPr id="6" name="Rectangle 5"/>
          <p:cNvSpPr/>
          <p:nvPr/>
        </p:nvSpPr>
        <p:spPr>
          <a:xfrm>
            <a:off x="3661596" y="1589703"/>
            <a:ext cx="4482027" cy="393954"/>
          </a:xfrm>
          <a:prstGeom prst="rect">
            <a:avLst/>
          </a:prstGeom>
        </p:spPr>
        <p:txBody>
          <a:bodyPr wrap="square" lIns="0" tIns="0" rIns="0" bIns="0">
            <a:spAutoFit/>
          </a:bodyPr>
          <a:lstStyle/>
          <a:p>
            <a:pPr algn="ctr">
              <a:lnSpc>
                <a:spcPct val="80000"/>
              </a:lnSpc>
              <a:spcBef>
                <a:spcPts val="400"/>
              </a:spcBef>
            </a:pPr>
            <a:r>
              <a:rPr lang="en-GB" sz="3200" dirty="0">
                <a:solidFill>
                  <a:srgbClr val="212A31"/>
                </a:solidFill>
                <a:cs typeface="Corbel"/>
              </a:rPr>
              <a:t>Jisc Scotland…</a:t>
            </a:r>
            <a:endParaRPr lang="en-GB" sz="3200" dirty="0">
              <a:solidFill>
                <a:srgbClr val="212A31"/>
              </a:solidFill>
              <a:latin typeface="Corbel"/>
              <a:cs typeface="Corbel"/>
            </a:endParaRPr>
          </a:p>
        </p:txBody>
      </p:sp>
      <p:cxnSp>
        <p:nvCxnSpPr>
          <p:cNvPr id="7" name="Straight Connector 6" descr="Line connecting circles to text across page" title="Line"/>
          <p:cNvCxnSpPr/>
          <p:nvPr/>
        </p:nvCxnSpPr>
        <p:spPr>
          <a:xfrm>
            <a:off x="1017626" y="4443357"/>
            <a:ext cx="10585796" cy="56651"/>
          </a:xfrm>
          <a:prstGeom prst="line">
            <a:avLst/>
          </a:prstGeom>
          <a:ln w="9525">
            <a:solidFill>
              <a:srgbClr val="E04810"/>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337627" y="3771331"/>
            <a:ext cx="0" cy="2155"/>
          </a:xfrm>
          <a:prstGeom prst="line">
            <a:avLst/>
          </a:prstGeom>
          <a:ln w="9525">
            <a:solidFill>
              <a:srgbClr val="E04810"/>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681790" y="4557094"/>
            <a:ext cx="1593189" cy="775597"/>
          </a:xfrm>
          <a:prstGeom prst="rect">
            <a:avLst/>
          </a:prstGeom>
        </p:spPr>
        <p:txBody>
          <a:bodyPr wrap="square" lIns="0" tIns="0" rIns="0" bIns="0">
            <a:spAutoFit/>
          </a:bodyPr>
          <a:lstStyle/>
          <a:p>
            <a:pPr algn="ctr">
              <a:lnSpc>
                <a:spcPct val="90000"/>
              </a:lnSpc>
              <a:spcBef>
                <a:spcPts val="400"/>
              </a:spcBef>
            </a:pPr>
            <a:r>
              <a:rPr lang="en-GB" sz="1400" b="1" dirty="0">
                <a:solidFill>
                  <a:srgbClr val="212A31"/>
                </a:solidFill>
                <a:cs typeface="Corbel"/>
              </a:rPr>
              <a:t>Head of Jisc Scotland</a:t>
            </a:r>
            <a:br>
              <a:rPr lang="en-GB" sz="1400" b="1" dirty="0">
                <a:solidFill>
                  <a:srgbClr val="212A31"/>
                </a:solidFill>
                <a:cs typeface="Corbel"/>
              </a:rPr>
            </a:br>
            <a:r>
              <a:rPr lang="en-GB" sz="1400" b="1" dirty="0">
                <a:solidFill>
                  <a:srgbClr val="212A31"/>
                </a:solidFill>
                <a:cs typeface="Corbel"/>
              </a:rPr>
              <a:t>(and Jisc Northern Ireland)</a:t>
            </a:r>
          </a:p>
        </p:txBody>
      </p:sp>
      <p:sp>
        <p:nvSpPr>
          <p:cNvPr id="10" name="Oval 9"/>
          <p:cNvSpPr/>
          <p:nvPr/>
        </p:nvSpPr>
        <p:spPr>
          <a:xfrm>
            <a:off x="1743370" y="2690284"/>
            <a:ext cx="1134257" cy="1083203"/>
          </a:xfrm>
          <a:prstGeom prst="ellipse">
            <a:avLst/>
          </a:prstGeom>
          <a:solidFill>
            <a:srgbClr val="E0481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cxnSp>
        <p:nvCxnSpPr>
          <p:cNvPr id="11" name="Straight Connector 10"/>
          <p:cNvCxnSpPr/>
          <p:nvPr/>
        </p:nvCxnSpPr>
        <p:spPr>
          <a:xfrm>
            <a:off x="4216813" y="3771331"/>
            <a:ext cx="0" cy="2155"/>
          </a:xfrm>
          <a:prstGeom prst="line">
            <a:avLst/>
          </a:prstGeom>
          <a:ln w="9525">
            <a:solidFill>
              <a:srgbClr val="E04810"/>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3298514" y="4557464"/>
            <a:ext cx="1752756" cy="193899"/>
          </a:xfrm>
          <a:prstGeom prst="rect">
            <a:avLst/>
          </a:prstGeom>
        </p:spPr>
        <p:txBody>
          <a:bodyPr wrap="square" lIns="0" tIns="0" rIns="0" bIns="0">
            <a:spAutoFit/>
          </a:bodyPr>
          <a:lstStyle/>
          <a:p>
            <a:pPr algn="ctr">
              <a:lnSpc>
                <a:spcPct val="90000"/>
              </a:lnSpc>
              <a:spcBef>
                <a:spcPts val="400"/>
              </a:spcBef>
            </a:pPr>
            <a:r>
              <a:rPr lang="en-GB" sz="1400" b="1" dirty="0">
                <a:solidFill>
                  <a:srgbClr val="212A31"/>
                </a:solidFill>
                <a:cs typeface="Corbel"/>
              </a:rPr>
              <a:t>Account managers</a:t>
            </a:r>
          </a:p>
        </p:txBody>
      </p:sp>
      <p:cxnSp>
        <p:nvCxnSpPr>
          <p:cNvPr id="14" name="Straight Connector 13"/>
          <p:cNvCxnSpPr/>
          <p:nvPr/>
        </p:nvCxnSpPr>
        <p:spPr>
          <a:xfrm>
            <a:off x="6096000" y="3771331"/>
            <a:ext cx="0" cy="2155"/>
          </a:xfrm>
          <a:prstGeom prst="line">
            <a:avLst/>
          </a:prstGeom>
          <a:ln w="9525">
            <a:solidFill>
              <a:srgbClr val="E04810"/>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5458139" y="4557053"/>
            <a:ext cx="1217491" cy="1072088"/>
          </a:xfrm>
          <a:prstGeom prst="rect">
            <a:avLst/>
          </a:prstGeom>
        </p:spPr>
        <p:txBody>
          <a:bodyPr wrap="square" lIns="0" tIns="0" rIns="0" bIns="0">
            <a:spAutoFit/>
          </a:bodyPr>
          <a:lstStyle/>
          <a:p>
            <a:pPr algn="ctr">
              <a:lnSpc>
                <a:spcPct val="90000"/>
              </a:lnSpc>
              <a:spcBef>
                <a:spcPts val="400"/>
              </a:spcBef>
            </a:pPr>
            <a:r>
              <a:rPr lang="en-GB" sz="1400" b="1" dirty="0">
                <a:solidFill>
                  <a:srgbClr val="212A31"/>
                </a:solidFill>
                <a:cs typeface="Corbel"/>
              </a:rPr>
              <a:t>Community engagement officer</a:t>
            </a:r>
          </a:p>
          <a:p>
            <a:pPr algn="ctr">
              <a:lnSpc>
                <a:spcPct val="90000"/>
              </a:lnSpc>
              <a:spcBef>
                <a:spcPts val="400"/>
              </a:spcBef>
            </a:pPr>
            <a:r>
              <a:rPr lang="en-GB" sz="1400" b="1" dirty="0">
                <a:solidFill>
                  <a:srgbClr val="212A31"/>
                </a:solidFill>
                <a:cs typeface="Corbel"/>
              </a:rPr>
              <a:t>2 people </a:t>
            </a:r>
          </a:p>
          <a:p>
            <a:pPr algn="ctr">
              <a:lnSpc>
                <a:spcPct val="90000"/>
              </a:lnSpc>
              <a:spcBef>
                <a:spcPts val="400"/>
              </a:spcBef>
            </a:pPr>
            <a:r>
              <a:rPr lang="en-GB" sz="1400" b="1" dirty="0">
                <a:solidFill>
                  <a:srgbClr val="212A31"/>
                </a:solidFill>
                <a:cs typeface="Corbel"/>
              </a:rPr>
              <a:t>job sharing</a:t>
            </a:r>
          </a:p>
        </p:txBody>
      </p:sp>
      <p:cxnSp>
        <p:nvCxnSpPr>
          <p:cNvPr id="17" name="Straight Connector 16"/>
          <p:cNvCxnSpPr/>
          <p:nvPr/>
        </p:nvCxnSpPr>
        <p:spPr>
          <a:xfrm>
            <a:off x="7863080" y="3771331"/>
            <a:ext cx="0" cy="2155"/>
          </a:xfrm>
          <a:prstGeom prst="line">
            <a:avLst/>
          </a:prstGeom>
          <a:ln w="9525">
            <a:solidFill>
              <a:srgbClr val="E04810"/>
            </a:solidFill>
          </a:ln>
          <a:effectLst/>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7225219" y="4556643"/>
            <a:ext cx="1217491" cy="775597"/>
          </a:xfrm>
          <a:prstGeom prst="rect">
            <a:avLst/>
          </a:prstGeom>
        </p:spPr>
        <p:txBody>
          <a:bodyPr wrap="square" lIns="0" tIns="0" rIns="0" bIns="0">
            <a:spAutoFit/>
          </a:bodyPr>
          <a:lstStyle/>
          <a:p>
            <a:pPr algn="ctr">
              <a:lnSpc>
                <a:spcPct val="90000"/>
              </a:lnSpc>
              <a:spcBef>
                <a:spcPts val="400"/>
              </a:spcBef>
            </a:pPr>
            <a:r>
              <a:rPr lang="en-GB" sz="1400" b="1" dirty="0">
                <a:solidFill>
                  <a:srgbClr val="212A31"/>
                </a:solidFill>
                <a:cs typeface="Corbel"/>
              </a:rPr>
              <a:t>Dedicated Subject Specialist for Scotland</a:t>
            </a:r>
          </a:p>
        </p:txBody>
      </p:sp>
      <p:cxnSp>
        <p:nvCxnSpPr>
          <p:cNvPr id="20" name="Straight Connector 19"/>
          <p:cNvCxnSpPr/>
          <p:nvPr/>
        </p:nvCxnSpPr>
        <p:spPr>
          <a:xfrm>
            <a:off x="11171668" y="3771331"/>
            <a:ext cx="0" cy="2155"/>
          </a:xfrm>
          <a:prstGeom prst="line">
            <a:avLst/>
          </a:prstGeom>
          <a:ln w="9525">
            <a:solidFill>
              <a:srgbClr val="E04810"/>
            </a:solidFill>
          </a:ln>
          <a:effectLst/>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10533805" y="4557054"/>
            <a:ext cx="1217491" cy="387798"/>
          </a:xfrm>
          <a:prstGeom prst="rect">
            <a:avLst/>
          </a:prstGeom>
        </p:spPr>
        <p:txBody>
          <a:bodyPr wrap="square" lIns="0" tIns="0" rIns="0" bIns="0">
            <a:spAutoFit/>
          </a:bodyPr>
          <a:lstStyle/>
          <a:p>
            <a:pPr algn="ctr">
              <a:lnSpc>
                <a:spcPct val="90000"/>
              </a:lnSpc>
              <a:spcBef>
                <a:spcPts val="400"/>
              </a:spcBef>
            </a:pPr>
            <a:r>
              <a:rPr lang="en-GB" sz="1400" b="1" dirty="0">
                <a:solidFill>
                  <a:srgbClr val="212A31"/>
                </a:solidFill>
                <a:cs typeface="Corbel"/>
              </a:rPr>
              <a:t>Route into the rest of Jisc</a:t>
            </a:r>
          </a:p>
        </p:txBody>
      </p:sp>
      <p:sp>
        <p:nvSpPr>
          <p:cNvPr id="23" name="Oval 22"/>
          <p:cNvSpPr/>
          <p:nvPr/>
        </p:nvSpPr>
        <p:spPr>
          <a:xfrm>
            <a:off x="3622557" y="2690284"/>
            <a:ext cx="1134257" cy="1083203"/>
          </a:xfrm>
          <a:prstGeom prst="ellipse">
            <a:avLst/>
          </a:prstGeom>
          <a:solidFill>
            <a:srgbClr val="E0481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24" name="Oval 23"/>
          <p:cNvSpPr/>
          <p:nvPr/>
        </p:nvSpPr>
        <p:spPr>
          <a:xfrm>
            <a:off x="5501744" y="2690284"/>
            <a:ext cx="1134257" cy="1083203"/>
          </a:xfrm>
          <a:prstGeom prst="ellipse">
            <a:avLst/>
          </a:prstGeom>
          <a:solidFill>
            <a:srgbClr val="E0481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25" name="Oval 24"/>
          <p:cNvSpPr/>
          <p:nvPr/>
        </p:nvSpPr>
        <p:spPr>
          <a:xfrm>
            <a:off x="7268824" y="2690284"/>
            <a:ext cx="1134257" cy="1083203"/>
          </a:xfrm>
          <a:prstGeom prst="ellipse">
            <a:avLst/>
          </a:prstGeom>
          <a:solidFill>
            <a:srgbClr val="E0481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26" name="Oval 25"/>
          <p:cNvSpPr/>
          <p:nvPr/>
        </p:nvSpPr>
        <p:spPr>
          <a:xfrm>
            <a:off x="10577412" y="2690284"/>
            <a:ext cx="1134257" cy="1083203"/>
          </a:xfrm>
          <a:prstGeom prst="ellipse">
            <a:avLst/>
          </a:prstGeom>
          <a:solidFill>
            <a:srgbClr val="E0481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31" name="TextBox 30"/>
          <p:cNvSpPr txBox="1"/>
          <p:nvPr/>
        </p:nvSpPr>
        <p:spPr>
          <a:xfrm>
            <a:off x="3968125" y="2877352"/>
            <a:ext cx="438672" cy="707886"/>
          </a:xfrm>
          <a:prstGeom prst="rect">
            <a:avLst/>
          </a:prstGeom>
          <a:noFill/>
        </p:spPr>
        <p:txBody>
          <a:bodyPr wrap="square" rtlCol="0">
            <a:spAutoFit/>
          </a:bodyPr>
          <a:lstStyle/>
          <a:p>
            <a:r>
              <a:rPr lang="en-GB" sz="4000" dirty="0">
                <a:solidFill>
                  <a:schemeClr val="bg1"/>
                </a:solidFill>
                <a:latin typeface="Arial Narrow" panose="020B0606020202030204" pitchFamily="34" charset="0"/>
                <a:cs typeface="Traditional Arabic" panose="02020603050405020304" pitchFamily="18" charset="-78"/>
              </a:rPr>
              <a:t>3</a:t>
            </a:r>
          </a:p>
        </p:txBody>
      </p:sp>
      <p:sp>
        <p:nvSpPr>
          <p:cNvPr id="30" name="TextBox 29"/>
          <p:cNvSpPr txBox="1"/>
          <p:nvPr/>
        </p:nvSpPr>
        <p:spPr>
          <a:xfrm>
            <a:off x="2097016" y="2877352"/>
            <a:ext cx="438672" cy="707886"/>
          </a:xfrm>
          <a:prstGeom prst="rect">
            <a:avLst/>
          </a:prstGeom>
          <a:noFill/>
        </p:spPr>
        <p:txBody>
          <a:bodyPr wrap="square" rtlCol="0">
            <a:spAutoFit/>
          </a:bodyPr>
          <a:lstStyle/>
          <a:p>
            <a:r>
              <a:rPr lang="en-GB" sz="4000" dirty="0">
                <a:solidFill>
                  <a:schemeClr val="bg1"/>
                </a:solidFill>
                <a:latin typeface="Arial Narrow" panose="020B0606020202030204" pitchFamily="34" charset="0"/>
                <a:cs typeface="Traditional Arabic" panose="02020603050405020304" pitchFamily="18" charset="-78"/>
              </a:rPr>
              <a:t>1</a:t>
            </a:r>
          </a:p>
        </p:txBody>
      </p:sp>
      <p:sp>
        <p:nvSpPr>
          <p:cNvPr id="33" name="TextBox 32"/>
          <p:cNvSpPr txBox="1"/>
          <p:nvPr/>
        </p:nvSpPr>
        <p:spPr>
          <a:xfrm>
            <a:off x="5866172" y="2877352"/>
            <a:ext cx="438672" cy="707886"/>
          </a:xfrm>
          <a:prstGeom prst="rect">
            <a:avLst/>
          </a:prstGeom>
          <a:noFill/>
        </p:spPr>
        <p:txBody>
          <a:bodyPr wrap="square" rtlCol="0">
            <a:spAutoFit/>
          </a:bodyPr>
          <a:lstStyle/>
          <a:p>
            <a:r>
              <a:rPr lang="en-GB" sz="4000" dirty="0">
                <a:solidFill>
                  <a:schemeClr val="bg1"/>
                </a:solidFill>
                <a:latin typeface="Arial Narrow" panose="020B0606020202030204" pitchFamily="34" charset="0"/>
                <a:cs typeface="Traditional Arabic" panose="02020603050405020304" pitchFamily="18" charset="-78"/>
              </a:rPr>
              <a:t>1</a:t>
            </a:r>
          </a:p>
        </p:txBody>
      </p:sp>
      <p:sp>
        <p:nvSpPr>
          <p:cNvPr id="34" name="TextBox 33"/>
          <p:cNvSpPr txBox="1"/>
          <p:nvPr/>
        </p:nvSpPr>
        <p:spPr>
          <a:xfrm>
            <a:off x="7633252" y="2880139"/>
            <a:ext cx="438672" cy="707886"/>
          </a:xfrm>
          <a:prstGeom prst="rect">
            <a:avLst/>
          </a:prstGeom>
          <a:noFill/>
        </p:spPr>
        <p:txBody>
          <a:bodyPr wrap="square" rtlCol="0">
            <a:spAutoFit/>
          </a:bodyPr>
          <a:lstStyle/>
          <a:p>
            <a:r>
              <a:rPr lang="en-GB" sz="4000" dirty="0">
                <a:solidFill>
                  <a:schemeClr val="bg1"/>
                </a:solidFill>
                <a:latin typeface="Arial Narrow" panose="020B0606020202030204" pitchFamily="34" charset="0"/>
                <a:cs typeface="Traditional Arabic" panose="02020603050405020304" pitchFamily="18" charset="-78"/>
              </a:rPr>
              <a:t>3</a:t>
            </a:r>
          </a:p>
        </p:txBody>
      </p:sp>
      <p:sp>
        <p:nvSpPr>
          <p:cNvPr id="35" name="TextBox 34"/>
          <p:cNvSpPr txBox="1"/>
          <p:nvPr/>
        </p:nvSpPr>
        <p:spPr>
          <a:xfrm>
            <a:off x="10893979" y="2861964"/>
            <a:ext cx="438672" cy="707886"/>
          </a:xfrm>
          <a:prstGeom prst="rect">
            <a:avLst/>
          </a:prstGeom>
          <a:noFill/>
        </p:spPr>
        <p:txBody>
          <a:bodyPr wrap="square" rtlCol="0">
            <a:spAutoFit/>
          </a:bodyPr>
          <a:lstStyle/>
          <a:p>
            <a:r>
              <a:rPr lang="en-GB" sz="4000" dirty="0">
                <a:solidFill>
                  <a:schemeClr val="bg1"/>
                </a:solidFill>
                <a:latin typeface="Arial Narrow" panose="020B0606020202030204" pitchFamily="34" charset="0"/>
                <a:cs typeface="Traditional Arabic" panose="02020603050405020304" pitchFamily="18" charset="-78"/>
              </a:rPr>
              <a:t>1</a:t>
            </a:r>
          </a:p>
        </p:txBody>
      </p:sp>
      <p:cxnSp>
        <p:nvCxnSpPr>
          <p:cNvPr id="37" name="Straight Connector 36"/>
          <p:cNvCxnSpPr/>
          <p:nvPr/>
        </p:nvCxnSpPr>
        <p:spPr>
          <a:xfrm>
            <a:off x="9439624" y="3834397"/>
            <a:ext cx="0" cy="2155"/>
          </a:xfrm>
          <a:prstGeom prst="line">
            <a:avLst/>
          </a:prstGeom>
          <a:ln w="9525">
            <a:solidFill>
              <a:srgbClr val="E04810"/>
            </a:solidFill>
          </a:ln>
          <a:effectLst/>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8801763" y="4620121"/>
            <a:ext cx="1217491" cy="775597"/>
          </a:xfrm>
          <a:prstGeom prst="rect">
            <a:avLst/>
          </a:prstGeom>
        </p:spPr>
        <p:txBody>
          <a:bodyPr wrap="square" lIns="0" tIns="0" rIns="0" bIns="0">
            <a:spAutoFit/>
          </a:bodyPr>
          <a:lstStyle/>
          <a:p>
            <a:pPr algn="ctr">
              <a:lnSpc>
                <a:spcPct val="90000"/>
              </a:lnSpc>
              <a:spcBef>
                <a:spcPts val="400"/>
              </a:spcBef>
            </a:pPr>
            <a:r>
              <a:rPr lang="en-GB" sz="1400" b="1" dirty="0">
                <a:solidFill>
                  <a:srgbClr val="212A31"/>
                </a:solidFill>
                <a:cs typeface="Corbel"/>
              </a:rPr>
              <a:t>Other UK wide Subject Specialists at your disposal</a:t>
            </a:r>
          </a:p>
        </p:txBody>
      </p:sp>
      <p:sp>
        <p:nvSpPr>
          <p:cNvPr id="39" name="Oval 38"/>
          <p:cNvSpPr/>
          <p:nvPr/>
        </p:nvSpPr>
        <p:spPr>
          <a:xfrm>
            <a:off x="8845368" y="2753351"/>
            <a:ext cx="1134257" cy="1083203"/>
          </a:xfrm>
          <a:prstGeom prst="ellipse">
            <a:avLst/>
          </a:prstGeom>
          <a:solidFill>
            <a:srgbClr val="E0481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40" name="TextBox 39"/>
          <p:cNvSpPr txBox="1"/>
          <p:nvPr/>
        </p:nvSpPr>
        <p:spPr>
          <a:xfrm>
            <a:off x="9028523" y="2874757"/>
            <a:ext cx="829213" cy="707886"/>
          </a:xfrm>
          <a:prstGeom prst="rect">
            <a:avLst/>
          </a:prstGeom>
          <a:noFill/>
        </p:spPr>
        <p:txBody>
          <a:bodyPr wrap="square" rtlCol="0">
            <a:spAutoFit/>
          </a:bodyPr>
          <a:lstStyle/>
          <a:p>
            <a:r>
              <a:rPr lang="en-GB" sz="4000" dirty="0">
                <a:solidFill>
                  <a:schemeClr val="bg1"/>
                </a:solidFill>
                <a:latin typeface="Arial Narrow" panose="020B0606020202030204" pitchFamily="34" charset="0"/>
                <a:cs typeface="Traditional Arabic" panose="02020603050405020304" pitchFamily="18" charset="-78"/>
              </a:rPr>
              <a:t>22</a:t>
            </a:r>
          </a:p>
        </p:txBody>
      </p:sp>
      <p:cxnSp>
        <p:nvCxnSpPr>
          <p:cNvPr id="50" name="Straight Connector 49"/>
          <p:cNvCxnSpPr/>
          <p:nvPr/>
        </p:nvCxnSpPr>
        <p:spPr>
          <a:xfrm flipV="1">
            <a:off x="2337627" y="3720477"/>
            <a:ext cx="0" cy="726523"/>
          </a:xfrm>
          <a:prstGeom prst="line">
            <a:avLst/>
          </a:prstGeom>
          <a:ln w="9525">
            <a:solidFill>
              <a:srgbClr val="E04810"/>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V="1">
            <a:off x="4195553" y="3711743"/>
            <a:ext cx="0" cy="726523"/>
          </a:xfrm>
          <a:prstGeom prst="line">
            <a:avLst/>
          </a:prstGeom>
          <a:ln w="9525">
            <a:solidFill>
              <a:srgbClr val="E04810"/>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V="1">
            <a:off x="6042024" y="3726504"/>
            <a:ext cx="0" cy="726523"/>
          </a:xfrm>
          <a:prstGeom prst="line">
            <a:avLst/>
          </a:prstGeom>
          <a:ln w="9525">
            <a:solidFill>
              <a:srgbClr val="E04810"/>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V="1">
            <a:off x="7845411" y="3738147"/>
            <a:ext cx="0" cy="726523"/>
          </a:xfrm>
          <a:prstGeom prst="line">
            <a:avLst/>
          </a:prstGeom>
          <a:ln w="9525">
            <a:solidFill>
              <a:srgbClr val="E04810"/>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V="1">
            <a:off x="9373828" y="3738147"/>
            <a:ext cx="0" cy="726523"/>
          </a:xfrm>
          <a:prstGeom prst="line">
            <a:avLst/>
          </a:prstGeom>
          <a:ln w="9525">
            <a:solidFill>
              <a:srgbClr val="E0481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V="1">
            <a:off x="11171668" y="3773485"/>
            <a:ext cx="0" cy="726523"/>
          </a:xfrm>
          <a:prstGeom prst="line">
            <a:avLst/>
          </a:prstGeom>
          <a:ln w="9525">
            <a:solidFill>
              <a:srgbClr val="E04810"/>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p:nvPr>
        </p:nvSpPr>
        <p:spPr/>
        <p:txBody>
          <a:bodyPr/>
          <a:lstStyle/>
          <a:p>
            <a:r>
              <a:rPr lang="en-GB" dirty="0">
                <a:solidFill>
                  <a:srgbClr val="B71A8B"/>
                </a:solidFill>
              </a:rPr>
              <a:t>Jisc</a:t>
            </a:r>
          </a:p>
        </p:txBody>
      </p:sp>
    </p:spTree>
    <p:extLst>
      <p:ext uri="{BB962C8B-B14F-4D97-AF65-F5344CB8AC3E}">
        <p14:creationId xmlns:p14="http://schemas.microsoft.com/office/powerpoint/2010/main" val="3368277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4947" y="16951"/>
            <a:ext cx="10579187" cy="596900"/>
          </a:xfrm>
        </p:spPr>
        <p:txBody>
          <a:bodyPr/>
          <a:lstStyle/>
          <a:p>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sz="2800" dirty="0" smtClean="0"/>
              <a:t>Lets get to know each other: What is </a:t>
            </a:r>
            <a:r>
              <a:rPr lang="en-GB" sz="2800" dirty="0"/>
              <a:t>your role in your place of </a:t>
            </a:r>
            <a:r>
              <a:rPr lang="en-GB" sz="2800" dirty="0" smtClean="0"/>
              <a:t>work?</a:t>
            </a:r>
            <a:endParaRPr lang="en-GB" sz="2800" dirty="0"/>
          </a:p>
        </p:txBody>
      </p:sp>
      <p:sp>
        <p:nvSpPr>
          <p:cNvPr id="3" name="Content Placeholder 2"/>
          <p:cNvSpPr>
            <a:spLocks noGrp="1"/>
          </p:cNvSpPr>
          <p:nvPr>
            <p:ph idx="1"/>
          </p:nvPr>
        </p:nvSpPr>
        <p:spPr>
          <a:xfrm>
            <a:off x="360784" y="1132332"/>
            <a:ext cx="6262223" cy="5136000"/>
          </a:xfrm>
        </p:spPr>
        <p:txBody>
          <a:bodyPr/>
          <a:lstStyle/>
          <a:p>
            <a:pPr marL="514350" indent="-514350">
              <a:lnSpc>
                <a:spcPct val="100000"/>
              </a:lnSpc>
              <a:buFont typeface="+mj-lt"/>
              <a:buAutoNum type="alphaUcPeriod"/>
            </a:pPr>
            <a:r>
              <a:rPr lang="en-GB" sz="2800" dirty="0" smtClean="0"/>
              <a:t>Learning </a:t>
            </a:r>
            <a:r>
              <a:rPr lang="en-GB" sz="2800" dirty="0"/>
              <a:t>support/disability support advisor in a college or </a:t>
            </a:r>
            <a:r>
              <a:rPr lang="en-GB" sz="2800" dirty="0" smtClean="0"/>
              <a:t>university</a:t>
            </a:r>
            <a:endParaRPr lang="en-GB" sz="2800" dirty="0"/>
          </a:p>
          <a:p>
            <a:pPr marL="514350" indent="-514350">
              <a:lnSpc>
                <a:spcPct val="100000"/>
              </a:lnSpc>
              <a:buFont typeface="+mj-lt"/>
              <a:buAutoNum type="alphaUcPeriod"/>
            </a:pPr>
            <a:r>
              <a:rPr lang="en-GB" sz="2800" dirty="0"/>
              <a:t>Careers/employment/transition </a:t>
            </a:r>
            <a:r>
              <a:rPr lang="en-GB" sz="2800" dirty="0" smtClean="0"/>
              <a:t>advisor</a:t>
            </a:r>
            <a:endParaRPr lang="en-GB" sz="2800" dirty="0"/>
          </a:p>
          <a:p>
            <a:pPr marL="514350" indent="-514350">
              <a:lnSpc>
                <a:spcPct val="100000"/>
              </a:lnSpc>
              <a:buFont typeface="+mj-lt"/>
              <a:buAutoNum type="alphaUcPeriod"/>
            </a:pPr>
            <a:r>
              <a:rPr lang="en-GB" sz="2800" dirty="0" smtClean="0"/>
              <a:t>Lecturer/tutor</a:t>
            </a:r>
            <a:endParaRPr lang="en-GB" sz="2800" dirty="0"/>
          </a:p>
          <a:p>
            <a:pPr marL="514350" indent="-514350">
              <a:lnSpc>
                <a:spcPct val="100000"/>
              </a:lnSpc>
              <a:buFont typeface="+mj-lt"/>
              <a:buAutoNum type="alphaUcPeriod"/>
            </a:pPr>
            <a:r>
              <a:rPr lang="en-GB" sz="2800" dirty="0"/>
              <a:t>librarian/learning resources </a:t>
            </a:r>
            <a:r>
              <a:rPr lang="en-GB" sz="2800" dirty="0" smtClean="0"/>
              <a:t>practitioner</a:t>
            </a:r>
            <a:endParaRPr lang="en-GB" sz="2800" dirty="0"/>
          </a:p>
          <a:p>
            <a:pPr marL="514350" indent="-514350">
              <a:lnSpc>
                <a:spcPct val="100000"/>
              </a:lnSpc>
              <a:buFont typeface="+mj-lt"/>
              <a:buAutoNum type="alphaUcPeriod"/>
            </a:pPr>
            <a:r>
              <a:rPr lang="en-GB" sz="2800" dirty="0"/>
              <a:t>Support officer/personal development </a:t>
            </a:r>
            <a:r>
              <a:rPr lang="en-GB" sz="2800" dirty="0" smtClean="0"/>
              <a:t>practitioner</a:t>
            </a:r>
            <a:endParaRPr lang="en-GB" sz="2800" dirty="0"/>
          </a:p>
          <a:p>
            <a:pPr marL="514350" indent="-514350">
              <a:lnSpc>
                <a:spcPct val="150000"/>
              </a:lnSpc>
              <a:buFont typeface="+mj-lt"/>
              <a:buAutoNum type="alphaUcPeriod"/>
            </a:pPr>
            <a:r>
              <a:rPr lang="en-GB" sz="2800" dirty="0"/>
              <a:t>other </a:t>
            </a:r>
            <a:endParaRPr lang="en-GB" sz="2800" dirty="0" smtClean="0"/>
          </a:p>
        </p:txBody>
      </p:sp>
      <p:sp>
        <p:nvSpPr>
          <p:cNvPr id="4" name="TextBox 3"/>
          <p:cNvSpPr txBox="1"/>
          <p:nvPr/>
        </p:nvSpPr>
        <p:spPr>
          <a:xfrm>
            <a:off x="6922479" y="766889"/>
            <a:ext cx="5167230" cy="2534916"/>
          </a:xfrm>
          <a:prstGeom prst="rect">
            <a:avLst/>
          </a:prstGeom>
          <a:noFill/>
        </p:spPr>
        <p:txBody>
          <a:bodyPr wrap="none" lIns="72000" tIns="36000" rIns="72000" bIns="36000" rtlCol="0" anchor="ctr" anchorCtr="0">
            <a:spAutoFit/>
          </a:bodyPr>
          <a:lstStyle/>
          <a:p>
            <a:pPr algn="ctr"/>
            <a:r>
              <a:rPr lang="en-GB" sz="3200" dirty="0">
                <a:solidFill>
                  <a:srgbClr val="B71A8B"/>
                </a:solidFill>
                <a:latin typeface="+mj-lt"/>
                <a:ea typeface="+mj-ea"/>
                <a:cs typeface="+mj-cs"/>
              </a:rPr>
              <a:t>To answer this question go to </a:t>
            </a:r>
          </a:p>
          <a:p>
            <a:pPr algn="ctr"/>
            <a:r>
              <a:rPr lang="en-GB" sz="3200" dirty="0">
                <a:solidFill>
                  <a:srgbClr val="B71A8B"/>
                </a:solidFill>
                <a:latin typeface="+mj-lt"/>
                <a:ea typeface="+mj-ea"/>
                <a:cs typeface="+mj-cs"/>
              </a:rPr>
              <a:t>www.govote.at </a:t>
            </a:r>
          </a:p>
          <a:p>
            <a:pPr algn="ctr"/>
            <a:r>
              <a:rPr lang="en-GB" sz="3200" dirty="0">
                <a:solidFill>
                  <a:srgbClr val="B71A8B"/>
                </a:solidFill>
                <a:latin typeface="+mj-lt"/>
                <a:ea typeface="+mj-ea"/>
                <a:cs typeface="+mj-cs"/>
              </a:rPr>
              <a:t>and use the code </a:t>
            </a:r>
            <a:endParaRPr lang="en-GB" sz="3200" dirty="0" smtClean="0">
              <a:solidFill>
                <a:srgbClr val="B71A8B"/>
              </a:solidFill>
              <a:latin typeface="+mj-lt"/>
              <a:ea typeface="+mj-ea"/>
              <a:cs typeface="+mj-cs"/>
            </a:endParaRPr>
          </a:p>
          <a:p>
            <a:pPr algn="ctr"/>
            <a:r>
              <a:rPr lang="en-GB" sz="3200" dirty="0" smtClean="0">
                <a:solidFill>
                  <a:srgbClr val="B71A8B"/>
                </a:solidFill>
                <a:latin typeface="+mj-lt"/>
                <a:ea typeface="+mj-ea"/>
                <a:cs typeface="+mj-cs"/>
              </a:rPr>
              <a:t>47 98 93 </a:t>
            </a:r>
          </a:p>
          <a:p>
            <a:pPr algn="ctr"/>
            <a:r>
              <a:rPr lang="en-GB" sz="3200" dirty="0" smtClean="0">
                <a:solidFill>
                  <a:srgbClr val="B71A8B"/>
                </a:solidFill>
                <a:latin typeface="+mj-lt"/>
                <a:ea typeface="+mj-ea"/>
                <a:cs typeface="+mj-cs"/>
              </a:rPr>
              <a:t>or scan this code below</a:t>
            </a:r>
            <a:endParaRPr lang="en-GB" sz="3600" dirty="0" smtClean="0"/>
          </a:p>
        </p:txBody>
      </p:sp>
      <p:pic>
        <p:nvPicPr>
          <p:cNvPr id="1026" name="Picture 2" descr="https://chart.googleapis.com/chart?chs=500x500&amp;cht=qr&amp;chld=L|0&amp;chl=http://www.govote.at/75c76e%3Futm_source%3Dmentimeter%26utm_medium%3Dqr%26utm_campaign%3Dmentimeter-q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9330" y="3301805"/>
            <a:ext cx="3093527" cy="3093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932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Main focus for our session</a:t>
            </a:r>
            <a:endParaRPr lang="en-GB" dirty="0"/>
          </a:p>
        </p:txBody>
      </p:sp>
      <p:sp>
        <p:nvSpPr>
          <p:cNvPr id="3" name="Content Placeholder 2"/>
          <p:cNvSpPr>
            <a:spLocks noGrp="1"/>
          </p:cNvSpPr>
          <p:nvPr>
            <p:ph idx="1"/>
          </p:nvPr>
        </p:nvSpPr>
        <p:spPr>
          <a:xfrm>
            <a:off x="287868" y="1172633"/>
            <a:ext cx="8495186" cy="5136000"/>
          </a:xfrm>
        </p:spPr>
        <p:txBody>
          <a:bodyPr/>
          <a:lstStyle/>
          <a:p>
            <a:pPr marL="0" indent="0" algn="ctr">
              <a:buNone/>
            </a:pPr>
            <a:r>
              <a:rPr lang="en-GB" sz="7200" dirty="0"/>
              <a:t>How can accessibility influence good practice and how can good practice improve accessibility?</a:t>
            </a:r>
          </a:p>
          <a:p>
            <a:endParaRPr lang="en-GB" dirty="0"/>
          </a:p>
        </p:txBody>
      </p:sp>
      <p:pic>
        <p:nvPicPr>
          <p:cNvPr id="4" name="Picture 3" descr="Picture of shadow of man with sky in background and question mark above his head" title="Pict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7491" y="1378367"/>
            <a:ext cx="2936643" cy="4180222"/>
          </a:xfrm>
          <a:prstGeom prst="rect">
            <a:avLst/>
          </a:prstGeom>
        </p:spPr>
      </p:pic>
    </p:spTree>
    <p:extLst>
      <p:ext uri="{BB962C8B-B14F-4D97-AF65-F5344CB8AC3E}">
        <p14:creationId xmlns:p14="http://schemas.microsoft.com/office/powerpoint/2010/main" val="4062112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Preferred way of accessing information</a:t>
            </a:r>
            <a:endParaRPr lang="en-GB" dirty="0"/>
          </a:p>
        </p:txBody>
      </p:sp>
      <p:pic>
        <p:nvPicPr>
          <p:cNvPr id="15" name="Content Placeholder 1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87868" y="2274331"/>
            <a:ext cx="5745069" cy="2971064"/>
          </a:xfrm>
          <a:ln>
            <a:solidFill>
              <a:schemeClr val="accent1"/>
            </a:solidFill>
          </a:ln>
        </p:spPr>
      </p:pic>
      <p:sp>
        <p:nvSpPr>
          <p:cNvPr id="12" name="Text Placeholder 11"/>
          <p:cNvSpPr>
            <a:spLocks noGrp="1"/>
          </p:cNvSpPr>
          <p:nvPr>
            <p:ph type="body" sz="quarter" idx="14"/>
          </p:nvPr>
        </p:nvSpPr>
        <p:spPr/>
        <p:txBody>
          <a:bodyPr>
            <a:normAutofit/>
          </a:bodyPr>
          <a:lstStyle/>
          <a:p>
            <a:r>
              <a:rPr lang="en-GB" dirty="0"/>
              <a:t>Vision Loss</a:t>
            </a:r>
          </a:p>
        </p:txBody>
      </p:sp>
      <p:pic>
        <p:nvPicPr>
          <p:cNvPr id="16" name="Content Placeholder 15"/>
          <p:cNvPicPr>
            <a:picLocks noGrp="1" noChangeAspect="1"/>
          </p:cNvPicPr>
          <p:nvPr>
            <p:ph sz="quarter" idx="15"/>
          </p:nvPr>
        </p:nvPicPr>
        <p:blipFill>
          <a:blip r:embed="rId4">
            <a:extLst>
              <a:ext uri="{28A0092B-C50C-407E-A947-70E740481C1C}">
                <a14:useLocalDpi xmlns:a14="http://schemas.microsoft.com/office/drawing/2010/main" val="0"/>
              </a:ext>
            </a:extLst>
          </a:blip>
          <a:stretch>
            <a:fillRect/>
          </a:stretch>
        </p:blipFill>
        <p:spPr>
          <a:xfrm>
            <a:off x="6269701" y="2233979"/>
            <a:ext cx="5417801" cy="3011416"/>
          </a:xfrm>
          <a:ln>
            <a:solidFill>
              <a:schemeClr val="accent1"/>
            </a:solidFill>
          </a:ln>
        </p:spPr>
      </p:pic>
      <p:sp>
        <p:nvSpPr>
          <p:cNvPr id="14" name="Text Placeholder 13"/>
          <p:cNvSpPr>
            <a:spLocks noGrp="1"/>
          </p:cNvSpPr>
          <p:nvPr>
            <p:ph type="body" sz="quarter" idx="16"/>
          </p:nvPr>
        </p:nvSpPr>
        <p:spPr>
          <a:xfrm>
            <a:off x="6938086" y="1052047"/>
            <a:ext cx="5471533" cy="450000"/>
          </a:xfrm>
        </p:spPr>
        <p:txBody>
          <a:bodyPr>
            <a:normAutofit/>
          </a:bodyPr>
          <a:lstStyle/>
          <a:p>
            <a:r>
              <a:rPr lang="en-GB" dirty="0" smtClean="0"/>
              <a:t>Dyslexia</a:t>
            </a:r>
            <a:endParaRPr lang="en-GB" dirty="0"/>
          </a:p>
        </p:txBody>
      </p:sp>
      <p:sp>
        <p:nvSpPr>
          <p:cNvPr id="5" name="Slide Number Placeholder 4"/>
          <p:cNvSpPr>
            <a:spLocks noGrp="1"/>
          </p:cNvSpPr>
          <p:nvPr>
            <p:ph type="sldNum" sz="quarter" idx="19"/>
          </p:nvPr>
        </p:nvSpPr>
        <p:spPr/>
        <p:txBody>
          <a:bodyPr/>
          <a:lstStyle/>
          <a:p>
            <a:fld id="{8768D980-8028-4768-849B-459B1B49463D}" type="slidenum">
              <a:rPr lang="en-GB" smtClean="0"/>
              <a:pPr/>
              <a:t>8</a:t>
            </a:fld>
            <a:endParaRPr lang="en-GB"/>
          </a:p>
        </p:txBody>
      </p:sp>
      <p:sp>
        <p:nvSpPr>
          <p:cNvPr id="17" name="Rectangle 16"/>
          <p:cNvSpPr/>
          <p:nvPr/>
        </p:nvSpPr>
        <p:spPr>
          <a:xfrm>
            <a:off x="8737484" y="6494965"/>
            <a:ext cx="1749390" cy="276999"/>
          </a:xfrm>
          <a:prstGeom prst="rect">
            <a:avLst/>
          </a:prstGeom>
        </p:spPr>
        <p:txBody>
          <a:bodyPr wrap="none">
            <a:spAutoFit/>
          </a:bodyPr>
          <a:lstStyle/>
          <a:p>
            <a:r>
              <a:rPr lang="en-GB" sz="1200" b="1" dirty="0">
                <a:solidFill>
                  <a:srgbClr val="545454"/>
                </a:solidFill>
              </a:rPr>
              <a:t>© Alistair McNaught Jisc</a:t>
            </a:r>
          </a:p>
        </p:txBody>
      </p:sp>
    </p:spTree>
    <p:extLst>
      <p:ext uri="{BB962C8B-B14F-4D97-AF65-F5344CB8AC3E}">
        <p14:creationId xmlns:p14="http://schemas.microsoft.com/office/powerpoint/2010/main" val="145949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Preferred way of accessing information</a:t>
            </a:r>
            <a:endParaRPr lang="en-GB" dirty="0"/>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87870" y="2221213"/>
            <a:ext cx="5444700" cy="3696261"/>
          </a:xfrm>
          <a:ln>
            <a:solidFill>
              <a:schemeClr val="accent1"/>
            </a:solidFill>
          </a:ln>
        </p:spPr>
      </p:pic>
      <p:sp>
        <p:nvSpPr>
          <p:cNvPr id="12" name="Text Placeholder 11"/>
          <p:cNvSpPr>
            <a:spLocks noGrp="1"/>
          </p:cNvSpPr>
          <p:nvPr>
            <p:ph type="body" sz="quarter" idx="14"/>
          </p:nvPr>
        </p:nvSpPr>
        <p:spPr/>
        <p:txBody>
          <a:bodyPr>
            <a:normAutofit/>
          </a:bodyPr>
          <a:lstStyle/>
          <a:p>
            <a:r>
              <a:rPr lang="en-GB" dirty="0" smtClean="0"/>
              <a:t>Hearing Loss </a:t>
            </a:r>
            <a:endParaRPr lang="en-GB" dirty="0"/>
          </a:p>
        </p:txBody>
      </p:sp>
      <p:sp>
        <p:nvSpPr>
          <p:cNvPr id="14" name="Text Placeholder 13"/>
          <p:cNvSpPr>
            <a:spLocks noGrp="1"/>
          </p:cNvSpPr>
          <p:nvPr>
            <p:ph type="body" sz="quarter" idx="16"/>
          </p:nvPr>
        </p:nvSpPr>
        <p:spPr>
          <a:xfrm>
            <a:off x="7395496" y="1094679"/>
            <a:ext cx="4197968" cy="527955"/>
          </a:xfrm>
        </p:spPr>
        <p:txBody>
          <a:bodyPr>
            <a:normAutofit/>
          </a:bodyPr>
          <a:lstStyle/>
          <a:p>
            <a:r>
              <a:rPr lang="en-GB" dirty="0" smtClean="0"/>
              <a:t>Learning Difficulty</a:t>
            </a:r>
            <a:endParaRPr lang="en-GB" dirty="0"/>
          </a:p>
        </p:txBody>
      </p:sp>
      <p:sp>
        <p:nvSpPr>
          <p:cNvPr id="5" name="Slide Number Placeholder 4"/>
          <p:cNvSpPr>
            <a:spLocks noGrp="1"/>
          </p:cNvSpPr>
          <p:nvPr>
            <p:ph type="sldNum" sz="quarter" idx="19"/>
          </p:nvPr>
        </p:nvSpPr>
        <p:spPr/>
        <p:txBody>
          <a:bodyPr/>
          <a:lstStyle/>
          <a:p>
            <a:fld id="{8768D980-8028-4768-849B-459B1B49463D}" type="slidenum">
              <a:rPr lang="en-GB" smtClean="0"/>
              <a:pPr/>
              <a:t>9</a:t>
            </a:fld>
            <a:endParaRPr lang="en-GB"/>
          </a:p>
        </p:txBody>
      </p:sp>
      <p:pic>
        <p:nvPicPr>
          <p:cNvPr id="13" name="Content Placeholder 7" title="Image showing the accessibility of text for people with learning difficulties"/>
          <p:cNvPicPr>
            <a:picLocks noChangeAspect="1"/>
          </p:cNvPicPr>
          <p:nvPr/>
        </p:nvPicPr>
        <p:blipFill rotWithShape="1">
          <a:blip r:embed="rId4">
            <a:extLst>
              <a:ext uri="{28A0092B-C50C-407E-A947-70E740481C1C}">
                <a14:useLocalDpi xmlns:a14="http://schemas.microsoft.com/office/drawing/2010/main" val="0"/>
              </a:ext>
            </a:extLst>
          </a:blip>
          <a:srcRect l="8344" t="26981" r="24399" b="13755"/>
          <a:stretch/>
        </p:blipFill>
        <p:spPr>
          <a:xfrm>
            <a:off x="6380462" y="2221213"/>
            <a:ext cx="5632327" cy="3722139"/>
          </a:xfrm>
          <a:prstGeom prst="rect">
            <a:avLst/>
          </a:prstGeom>
          <a:ln>
            <a:solidFill>
              <a:schemeClr val="accent1"/>
            </a:solidFill>
          </a:ln>
        </p:spPr>
      </p:pic>
      <p:sp>
        <p:nvSpPr>
          <p:cNvPr id="17" name="Rectangle 16"/>
          <p:cNvSpPr/>
          <p:nvPr/>
        </p:nvSpPr>
        <p:spPr>
          <a:xfrm>
            <a:off x="8737484" y="6494965"/>
            <a:ext cx="1749390" cy="276999"/>
          </a:xfrm>
          <a:prstGeom prst="rect">
            <a:avLst/>
          </a:prstGeom>
        </p:spPr>
        <p:txBody>
          <a:bodyPr wrap="none">
            <a:spAutoFit/>
          </a:bodyPr>
          <a:lstStyle/>
          <a:p>
            <a:r>
              <a:rPr lang="en-GB" sz="1200" b="1" dirty="0">
                <a:solidFill>
                  <a:srgbClr val="545454"/>
                </a:solidFill>
              </a:rPr>
              <a:t>© Alistair McNaught Jisc</a:t>
            </a:r>
          </a:p>
        </p:txBody>
      </p:sp>
    </p:spTree>
    <p:extLst>
      <p:ext uri="{BB962C8B-B14F-4D97-AF65-F5344CB8AC3E}">
        <p14:creationId xmlns:p14="http://schemas.microsoft.com/office/powerpoint/2010/main" val="790846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Jisc Closing Sli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spAutoFit/>
      </a:bodyPr>
      <a:lstStyle>
        <a:defPPr>
          <a:defRPr sz="2000" dirty="0" smtClean="0"/>
        </a:defPPr>
      </a:lstStyle>
    </a:txDef>
  </a:objectDefaults>
  <a:extraClrSchemeLst/>
  <a:extLst>
    <a:ext uri="{05A4C25C-085E-4340-85A3-A5531E510DB2}">
      <thm15:themeFamily xmlns:thm15="http://schemas.microsoft.com/office/thememl/2012/main" name="Jisc Standard PPT 16-9" id="{8C90CEB4-4109-4DCE-BD8D-C74FD5C81F70}" vid="{E7359147-A658-4893-8258-C8C47AE2E771}"/>
    </a:ext>
  </a:extLst>
</a:theme>
</file>

<file path=ppt/theme/theme11.xml><?xml version="1.0" encoding="utf-8"?>
<a:theme xmlns:a="http://schemas.openxmlformats.org/drawingml/2006/main" name="1_Jisc Divider Sl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spAutoFit/>
      </a:bodyPr>
      <a:lstStyle>
        <a:defPPr>
          <a:defRPr sz="2000" dirty="0" smtClean="0"/>
        </a:defPPr>
      </a:lstStyle>
    </a:txDef>
  </a:objectDefaults>
  <a:extraClrSchemeLst/>
  <a:extLst>
    <a:ext uri="{05A4C25C-085E-4340-85A3-A5531E510DB2}">
      <thm15:themeFamily xmlns:thm15="http://schemas.microsoft.com/office/thememl/2012/main" name="Jisc Standard PPT 16-9" id="{8C90CEB4-4109-4DCE-BD8D-C74FD5C81F70}" vid="{5D48CCCC-0456-460D-B07C-2D249B2875CA}"/>
    </a:ext>
  </a:extLst>
</a:theme>
</file>

<file path=ppt/theme/theme12.xml><?xml version="1.0" encoding="utf-8"?>
<a:theme xmlns:a="http://schemas.openxmlformats.org/drawingml/2006/main" name="1_Jisc Fullscreen Image Sli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spAutoFit/>
      </a:bodyPr>
      <a:lstStyle>
        <a:defPPr>
          <a:defRPr sz="2000" dirty="0" smtClean="0"/>
        </a:defPPr>
      </a:lstStyle>
    </a:txDef>
  </a:objectDefaults>
  <a:extraClrSchemeLst/>
  <a:extLst>
    <a:ext uri="{05A4C25C-085E-4340-85A3-A5531E510DB2}">
      <thm15:themeFamily xmlns:thm15="http://schemas.microsoft.com/office/thememl/2012/main" name="Jisc Standard PPT 16-9" id="{8C90CEB4-4109-4DCE-BD8D-C74FD5C81F70}" vid="{0FF30FC7-E229-4AF3-8CBE-5A939BC42A41}"/>
    </a:ext>
  </a:extLst>
</a:theme>
</file>

<file path=ppt/theme/theme13.xml><?xml version="1.0" encoding="utf-8"?>
<a:theme xmlns:a="http://schemas.openxmlformats.org/drawingml/2006/main" name="1_Jisc Colour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Jisc Standard PPT 16-9" id="{8C90CEB4-4109-4DCE-BD8D-C74FD5C81F70}" vid="{15F29C7C-A2E1-4C8C-925C-21FD661789FC}"/>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Jisc Content Sli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nchor="ctr" anchorCtr="0">
        <a:spAutoFit/>
      </a:bodyPr>
      <a:lstStyle>
        <a:defPPr>
          <a:lnSpc>
            <a:spcPct val="99000"/>
          </a:lnSpc>
          <a:defRPr sz="2000" dirty="0" err="1" smtClean="0"/>
        </a:defPPr>
      </a:lstStyle>
    </a:txDef>
  </a:objectDefaults>
  <a:extraClrSchemeLst/>
  <a:extLst>
    <a:ext uri="{05A4C25C-085E-4340-85A3-A5531E510DB2}">
      <thm15:themeFamily xmlns:thm15="http://schemas.microsoft.com/office/thememl/2012/main" name="Jisc Standard PPT 16-9" id="{8C90CEB4-4109-4DCE-BD8D-C74FD5C81F70}" vid="{9893514E-6327-4557-8406-DA54AEFAF497}"/>
    </a:ext>
  </a:extLst>
</a:theme>
</file>

<file path=ppt/theme/theme3.xml><?xml version="1.0" encoding="utf-8"?>
<a:theme xmlns:a="http://schemas.openxmlformats.org/drawingml/2006/main" name="Jisc Cover Sli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spAutoFit/>
      </a:bodyPr>
      <a:lstStyle>
        <a:defPPr>
          <a:defRPr sz="2000" dirty="0" smtClean="0"/>
        </a:defPPr>
      </a:lstStyle>
    </a:txDef>
  </a:objectDefaults>
  <a:extraClrSchemeLst/>
  <a:extLst>
    <a:ext uri="{05A4C25C-085E-4340-85A3-A5531E510DB2}">
      <thm15:themeFamily xmlns:thm15="http://schemas.microsoft.com/office/thememl/2012/main" name="Jisc Standard PPT 16-9" id="{8C90CEB4-4109-4DCE-BD8D-C74FD5C81F70}" vid="{725D25E3-FC4D-445F-956B-2D643FF48743}"/>
    </a:ext>
  </a:extLst>
</a:theme>
</file>

<file path=ppt/theme/theme4.xml><?xml version="1.0" encoding="utf-8"?>
<a:theme xmlns:a="http://schemas.openxmlformats.org/drawingml/2006/main" name="Jisc Closing Sli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spAutoFit/>
      </a:bodyPr>
      <a:lstStyle>
        <a:defPPr>
          <a:defRPr sz="2000" dirty="0" smtClean="0"/>
        </a:defPPr>
      </a:lstStyle>
    </a:txDef>
  </a:objectDefaults>
  <a:extraClrSchemeLst/>
  <a:extLst>
    <a:ext uri="{05A4C25C-085E-4340-85A3-A5531E510DB2}">
      <thm15:themeFamily xmlns:thm15="http://schemas.microsoft.com/office/thememl/2012/main" name="Jisc Standard PPT 16-9" id="{8C90CEB4-4109-4DCE-BD8D-C74FD5C81F70}" vid="{E7359147-A658-4893-8258-C8C47AE2E771}"/>
    </a:ext>
  </a:extLst>
</a:theme>
</file>

<file path=ppt/theme/theme5.xml><?xml version="1.0" encoding="utf-8"?>
<a:theme xmlns:a="http://schemas.openxmlformats.org/drawingml/2006/main" name="Jisc Divider Sl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spAutoFit/>
      </a:bodyPr>
      <a:lstStyle>
        <a:defPPr>
          <a:defRPr sz="2000" dirty="0" smtClean="0"/>
        </a:defPPr>
      </a:lstStyle>
    </a:txDef>
  </a:objectDefaults>
  <a:extraClrSchemeLst/>
  <a:extLst>
    <a:ext uri="{05A4C25C-085E-4340-85A3-A5531E510DB2}">
      <thm15:themeFamily xmlns:thm15="http://schemas.microsoft.com/office/thememl/2012/main" name="Jisc Standard PPT 16-9" id="{8C90CEB4-4109-4DCE-BD8D-C74FD5C81F70}" vid="{5D48CCCC-0456-460D-B07C-2D249B2875CA}"/>
    </a:ext>
  </a:extLst>
</a:theme>
</file>

<file path=ppt/theme/theme6.xml><?xml version="1.0" encoding="utf-8"?>
<a:theme xmlns:a="http://schemas.openxmlformats.org/drawingml/2006/main" name="Jisc Fullscreen Image Sli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spAutoFit/>
      </a:bodyPr>
      <a:lstStyle>
        <a:defPPr>
          <a:defRPr sz="2000" dirty="0" smtClean="0"/>
        </a:defPPr>
      </a:lstStyle>
    </a:txDef>
  </a:objectDefaults>
  <a:extraClrSchemeLst/>
  <a:extLst>
    <a:ext uri="{05A4C25C-085E-4340-85A3-A5531E510DB2}">
      <thm15:themeFamily xmlns:thm15="http://schemas.microsoft.com/office/thememl/2012/main" name="Jisc Standard PPT 16-9" id="{8C90CEB4-4109-4DCE-BD8D-C74FD5C81F70}" vid="{0FF30FC7-E229-4AF3-8CBE-5A939BC42A41}"/>
    </a:ext>
  </a:extLst>
</a:theme>
</file>

<file path=ppt/theme/theme7.xml><?xml version="1.0" encoding="utf-8"?>
<a:theme xmlns:a="http://schemas.openxmlformats.org/drawingml/2006/main" name="Jisc Colour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Jisc Standard PPT 16-9" id="{8C90CEB4-4109-4DCE-BD8D-C74FD5C81F70}" vid="{15F29C7C-A2E1-4C8C-925C-21FD661789FC}"/>
    </a:ext>
  </a:extLst>
</a:theme>
</file>

<file path=ppt/theme/theme8.xml><?xml version="1.0" encoding="utf-8"?>
<a:theme xmlns:a="http://schemas.openxmlformats.org/drawingml/2006/main" name="1_Jisc Content Sli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nchor="ctr" anchorCtr="0">
        <a:spAutoFit/>
      </a:bodyPr>
      <a:lstStyle>
        <a:defPPr>
          <a:lnSpc>
            <a:spcPct val="99000"/>
          </a:lnSpc>
          <a:defRPr sz="2000" dirty="0" err="1" smtClean="0"/>
        </a:defPPr>
      </a:lstStyle>
    </a:txDef>
  </a:objectDefaults>
  <a:extraClrSchemeLst/>
  <a:extLst>
    <a:ext uri="{05A4C25C-085E-4340-85A3-A5531E510DB2}">
      <thm15:themeFamily xmlns:thm15="http://schemas.microsoft.com/office/thememl/2012/main" name="Jisc Standard PPT 16-9" id="{8C90CEB4-4109-4DCE-BD8D-C74FD5C81F70}" vid="{9893514E-6327-4557-8406-DA54AEFAF497}"/>
    </a:ext>
  </a:extLst>
</a:theme>
</file>

<file path=ppt/theme/theme9.xml><?xml version="1.0" encoding="utf-8"?>
<a:theme xmlns:a="http://schemas.openxmlformats.org/drawingml/2006/main" name="1_Jisc Cover Sli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spAutoFit/>
      </a:bodyPr>
      <a:lstStyle>
        <a:defPPr>
          <a:defRPr sz="2000" dirty="0" smtClean="0"/>
        </a:defPPr>
      </a:lstStyle>
    </a:txDef>
  </a:objectDefaults>
  <a:extraClrSchemeLst/>
  <a:extLst>
    <a:ext uri="{05A4C25C-085E-4340-85A3-A5531E510DB2}">
      <thm15:themeFamily xmlns:thm15="http://schemas.microsoft.com/office/thememl/2012/main" name="Jisc Standard PPT 16-9" id="{8C90CEB4-4109-4DCE-BD8D-C74FD5C81F70}" vid="{725D25E3-FC4D-445F-956B-2D643FF48743}"/>
    </a:ext>
  </a:extLst>
</a:theme>
</file>

<file path=docProps/app.xml><?xml version="1.0" encoding="utf-8"?>
<Properties xmlns="http://schemas.openxmlformats.org/officeDocument/2006/extended-properties" xmlns:vt="http://schemas.openxmlformats.org/officeDocument/2006/docPropsVTypes">
  <TotalTime>11471</TotalTime>
  <Words>5926</Words>
  <Application>Microsoft Office PowerPoint</Application>
  <PresentationFormat>Widescreen</PresentationFormat>
  <Paragraphs>751</Paragraphs>
  <Slides>49</Slides>
  <Notes>46</Notes>
  <HiddenSlides>0</HiddenSlides>
  <MMClips>0</MMClips>
  <ScaleCrop>false</ScaleCrop>
  <HeadingPairs>
    <vt:vector size="6" baseType="variant">
      <vt:variant>
        <vt:lpstr>Fonts Used</vt:lpstr>
      </vt:variant>
      <vt:variant>
        <vt:i4>14</vt:i4>
      </vt:variant>
      <vt:variant>
        <vt:lpstr>Theme</vt:lpstr>
      </vt:variant>
      <vt:variant>
        <vt:i4>13</vt:i4>
      </vt:variant>
      <vt:variant>
        <vt:lpstr>Slide Titles</vt:lpstr>
      </vt:variant>
      <vt:variant>
        <vt:i4>49</vt:i4>
      </vt:variant>
    </vt:vector>
  </HeadingPairs>
  <TitlesOfParts>
    <vt:vector size="76" baseType="lpstr">
      <vt:lpstr>MS PGothic</vt:lpstr>
      <vt:lpstr>MS PGothic</vt:lpstr>
      <vt:lpstr>Arial</vt:lpstr>
      <vt:lpstr>Arial Narrow</vt:lpstr>
      <vt:lpstr>Avenir</vt:lpstr>
      <vt:lpstr>Calibri</vt:lpstr>
      <vt:lpstr>Calibri Light</vt:lpstr>
      <vt:lpstr>Corbel</vt:lpstr>
      <vt:lpstr>Helvetica</vt:lpstr>
      <vt:lpstr>HGｺﾞｼｯｸM</vt:lpstr>
      <vt:lpstr>Lucida Grande</vt:lpstr>
      <vt:lpstr>Times New Roman</vt:lpstr>
      <vt:lpstr>Traditional Arabic</vt:lpstr>
      <vt:lpstr>Wingdings</vt:lpstr>
      <vt:lpstr>Custom Design</vt:lpstr>
      <vt:lpstr>Jisc Content Slides</vt:lpstr>
      <vt:lpstr>Jisc Cover Slides</vt:lpstr>
      <vt:lpstr>Jisc Closing Slides</vt:lpstr>
      <vt:lpstr>Jisc Divider Sldes</vt:lpstr>
      <vt:lpstr>Jisc Fullscreen Image Slides</vt:lpstr>
      <vt:lpstr>Jisc Colours</vt:lpstr>
      <vt:lpstr>1_Jisc Content Slides</vt:lpstr>
      <vt:lpstr>1_Jisc Cover Slides</vt:lpstr>
      <vt:lpstr>1_Jisc Closing Slides</vt:lpstr>
      <vt:lpstr>1_Jisc Divider Sldes</vt:lpstr>
      <vt:lpstr>1_Jisc Fullscreen Image Slides</vt:lpstr>
      <vt:lpstr>1_Jisc Colours</vt:lpstr>
      <vt:lpstr>PowerPoint Presentation</vt:lpstr>
      <vt:lpstr>Introduction</vt:lpstr>
      <vt:lpstr>PowerPoint Presentation</vt:lpstr>
      <vt:lpstr>We do three main things</vt:lpstr>
      <vt:lpstr>Jisc</vt:lpstr>
      <vt:lpstr>     Lets get to know each other: What is your role in your place of work?</vt:lpstr>
      <vt:lpstr>Main focus for our session</vt:lpstr>
      <vt:lpstr>Preferred way of accessing information</vt:lpstr>
      <vt:lpstr>Preferred way of accessing information</vt:lpstr>
      <vt:lpstr>PowerPoint Presentation</vt:lpstr>
      <vt:lpstr>Personal productivity</vt:lpstr>
      <vt:lpstr>A critical mass of ingredients…</vt:lpstr>
      <vt:lpstr>Question</vt:lpstr>
      <vt:lpstr>Hidden in your computer – producing accessing information</vt:lpstr>
      <vt:lpstr>Microsoft Word documents: Accessibility basics</vt:lpstr>
      <vt:lpstr>Font: ensure all text is left aligned, not justified  </vt:lpstr>
      <vt:lpstr>Structuring Documents</vt:lpstr>
      <vt:lpstr>What do you think are the accessibility benefits of using built in heading styles?</vt:lpstr>
      <vt:lpstr>Using built in heading styles</vt:lpstr>
      <vt:lpstr>Why heading styles are important?</vt:lpstr>
      <vt:lpstr> Adding alt text to images provides information for AT users </vt:lpstr>
      <vt:lpstr>Alt Text Descriptions</vt:lpstr>
      <vt:lpstr>Hyperlinks should make sense out of context </vt:lpstr>
      <vt:lpstr>* Hidden in your computer – benefiting everyone</vt:lpstr>
      <vt:lpstr>Hidden in your computer – benefiting everyone</vt:lpstr>
      <vt:lpstr>Hidden in plain sight – producing accessing information</vt:lpstr>
      <vt:lpstr>Accessibility features of Adobe Reader</vt:lpstr>
      <vt:lpstr>Accessibility features of Adobe Reader</vt:lpstr>
      <vt:lpstr>Different needs</vt:lpstr>
      <vt:lpstr>Mainstreaming inclusive practice</vt:lpstr>
      <vt:lpstr>Exploiting ‘mundane’ technologies</vt:lpstr>
      <vt:lpstr>Making sense of text</vt:lpstr>
      <vt:lpstr>5 mins activity - Making Sense of Text</vt:lpstr>
      <vt:lpstr>Supporting writing</vt:lpstr>
      <vt:lpstr>Remembering </vt:lpstr>
      <vt:lpstr>Planning, organising and searching</vt:lpstr>
      <vt:lpstr>PowerPoint Presentation</vt:lpstr>
      <vt:lpstr>PowerPoint Presentation</vt:lpstr>
      <vt:lpstr>PowerPoint Presentation</vt:lpstr>
      <vt:lpstr>Inclusive Mobile Learning </vt:lpstr>
      <vt:lpstr>Listen to Julie: My way!</vt:lpstr>
      <vt:lpstr>Listen to Matthew: My way!</vt:lpstr>
      <vt:lpstr>Inclusion for all learners </vt:lpstr>
      <vt:lpstr>Reasonable Expectations</vt:lpstr>
      <vt:lpstr>Jisc Quick and Detailed Guides</vt:lpstr>
      <vt:lpstr>Padlet Activity: Examples of inclusive practice  </vt:lpstr>
      <vt:lpstr>Jisc Blogs</vt:lpstr>
      <vt:lpstr>References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vFils</dc:title>
  <dc:creator>Margaret McKay</dc:creator>
  <cp:lastModifiedBy>rita capaldi</cp:lastModifiedBy>
  <cp:revision>239</cp:revision>
  <dcterms:created xsi:type="dcterms:W3CDTF">2015-11-23T14:50:16Z</dcterms:created>
  <dcterms:modified xsi:type="dcterms:W3CDTF">2016-06-20T11:26:05Z</dcterms:modified>
</cp:coreProperties>
</file>