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56" r:id="rId5"/>
    <p:sldId id="257" r:id="rId6"/>
    <p:sldId id="261" r:id="rId7"/>
    <p:sldId id="267" r:id="rId8"/>
    <p:sldId id="258" r:id="rId9"/>
    <p:sldId id="265" r:id="rId10"/>
    <p:sldId id="271" r:id="rId11"/>
    <p:sldId id="266" r:id="rId12"/>
    <p:sldId id="259"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F17024-3C13-4319-84DD-023A854112F3}" v="2722" dt="2025-02-19T09:19:21.9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41" autoAdjust="0"/>
  </p:normalViewPr>
  <p:slideViewPr>
    <p:cSldViewPr snapToGrid="0">
      <p:cViewPr varScale="1">
        <p:scale>
          <a:sx n="103" d="100"/>
          <a:sy n="103" d="100"/>
        </p:scale>
        <p:origin x="114" y="19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ni Phoenix-Kane" userId="df4f526c-7d3e-4f65-a2b7-abe2e82b8422" providerId="ADAL" clId="{A8F17024-3C13-4319-84DD-023A854112F3}"/>
    <pc:docChg chg="undo custSel addSld delSld modSld sldOrd">
      <pc:chgData name="Danni Phoenix-Kane" userId="df4f526c-7d3e-4f65-a2b7-abe2e82b8422" providerId="ADAL" clId="{A8F17024-3C13-4319-84DD-023A854112F3}" dt="2025-02-19T09:18:17.165" v="7364" actId="403"/>
      <pc:docMkLst>
        <pc:docMk/>
      </pc:docMkLst>
      <pc:sldChg chg="addSp delSp modSp mod setBg">
        <pc:chgData name="Danni Phoenix-Kane" userId="df4f526c-7d3e-4f65-a2b7-abe2e82b8422" providerId="ADAL" clId="{A8F17024-3C13-4319-84DD-023A854112F3}" dt="2025-02-05T10:21:54.559" v="289" actId="1076"/>
        <pc:sldMkLst>
          <pc:docMk/>
          <pc:sldMk cId="1944294722" sldId="256"/>
        </pc:sldMkLst>
        <pc:spChg chg="mod">
          <ac:chgData name="Danni Phoenix-Kane" userId="df4f526c-7d3e-4f65-a2b7-abe2e82b8422" providerId="ADAL" clId="{A8F17024-3C13-4319-84DD-023A854112F3}" dt="2025-02-05T10:21:23.431" v="286" actId="27636"/>
          <ac:spMkLst>
            <pc:docMk/>
            <pc:sldMk cId="1944294722" sldId="256"/>
            <ac:spMk id="2" creationId="{29F36147-D956-5F16-7462-C295B5062966}"/>
          </ac:spMkLst>
        </pc:spChg>
        <pc:spChg chg="mod">
          <ac:chgData name="Danni Phoenix-Kane" userId="df4f526c-7d3e-4f65-a2b7-abe2e82b8422" providerId="ADAL" clId="{A8F17024-3C13-4319-84DD-023A854112F3}" dt="2025-02-05T10:21:54.559" v="289" actId="1076"/>
          <ac:spMkLst>
            <pc:docMk/>
            <pc:sldMk cId="1944294722" sldId="256"/>
            <ac:spMk id="3" creationId="{061CA0EF-E050-5233-5657-74108832FA7B}"/>
          </ac:spMkLst>
        </pc:spChg>
        <pc:spChg chg="add">
          <ac:chgData name="Danni Phoenix-Kane" userId="df4f526c-7d3e-4f65-a2b7-abe2e82b8422" providerId="ADAL" clId="{A8F17024-3C13-4319-84DD-023A854112F3}" dt="2025-02-05T10:19:39.888" v="244" actId="26606"/>
          <ac:spMkLst>
            <pc:docMk/>
            <pc:sldMk cId="1944294722" sldId="256"/>
            <ac:spMk id="1072" creationId="{B81933D1-5615-42C7-9C0B-4EB7105CCE2D}"/>
          </ac:spMkLst>
        </pc:spChg>
        <pc:spChg chg="add">
          <ac:chgData name="Danni Phoenix-Kane" userId="df4f526c-7d3e-4f65-a2b7-abe2e82b8422" providerId="ADAL" clId="{A8F17024-3C13-4319-84DD-023A854112F3}" dt="2025-02-05T10:19:39.888" v="244" actId="26606"/>
          <ac:spMkLst>
            <pc:docMk/>
            <pc:sldMk cId="1944294722" sldId="256"/>
            <ac:spMk id="1073" creationId="{47942995-B07F-4636-9A06-C6A104B260A8}"/>
          </ac:spMkLst>
        </pc:spChg>
        <pc:spChg chg="add">
          <ac:chgData name="Danni Phoenix-Kane" userId="df4f526c-7d3e-4f65-a2b7-abe2e82b8422" providerId="ADAL" clId="{A8F17024-3C13-4319-84DD-023A854112F3}" dt="2025-02-05T10:19:39.888" v="244" actId="26606"/>
          <ac:spMkLst>
            <pc:docMk/>
            <pc:sldMk cId="1944294722" sldId="256"/>
            <ac:spMk id="1074" creationId="{19C9EAEA-39D0-4B0E-A0EB-51E7B26740B1}"/>
          </ac:spMkLst>
        </pc:spChg>
        <pc:grpChg chg="add">
          <ac:chgData name="Danni Phoenix-Kane" userId="df4f526c-7d3e-4f65-a2b7-abe2e82b8422" providerId="ADAL" clId="{A8F17024-3C13-4319-84DD-023A854112F3}" dt="2025-02-05T10:19:39.888" v="244" actId="26606"/>
          <ac:grpSpMkLst>
            <pc:docMk/>
            <pc:sldMk cId="1944294722" sldId="256"/>
            <ac:grpSpMk id="1075" creationId="{032D8612-31EB-44CF-A1D0-14FD4C705424}"/>
          </ac:grpSpMkLst>
        </pc:grpChg>
        <pc:picChg chg="add mod">
          <ac:chgData name="Danni Phoenix-Kane" userId="df4f526c-7d3e-4f65-a2b7-abe2e82b8422" providerId="ADAL" clId="{A8F17024-3C13-4319-84DD-023A854112F3}" dt="2025-02-05T10:19:39.881" v="243" actId="26606"/>
          <ac:picMkLst>
            <pc:docMk/>
            <pc:sldMk cId="1944294722" sldId="256"/>
            <ac:picMk id="1026" creationId="{896792D6-6D13-7996-7B4A-D412F69C3157}"/>
          </ac:picMkLst>
        </pc:picChg>
      </pc:sldChg>
      <pc:sldChg chg="addSp delSp modSp new mod setBg">
        <pc:chgData name="Danni Phoenix-Kane" userId="df4f526c-7d3e-4f65-a2b7-abe2e82b8422" providerId="ADAL" clId="{A8F17024-3C13-4319-84DD-023A854112F3}" dt="2025-02-19T09:17:05.582" v="7361" actId="5793"/>
        <pc:sldMkLst>
          <pc:docMk/>
          <pc:sldMk cId="1452501916" sldId="257"/>
        </pc:sldMkLst>
        <pc:spChg chg="add del mod">
          <ac:chgData name="Danni Phoenix-Kane" userId="df4f526c-7d3e-4f65-a2b7-abe2e82b8422" providerId="ADAL" clId="{A8F17024-3C13-4319-84DD-023A854112F3}" dt="2025-02-19T08:26:59.192" v="4891" actId="478"/>
          <ac:spMkLst>
            <pc:docMk/>
            <pc:sldMk cId="1452501916" sldId="257"/>
            <ac:spMk id="2" creationId="{232346B3-E4A4-1FF3-4DF0-AEEDEC59715D}"/>
          </ac:spMkLst>
        </pc:spChg>
        <pc:spChg chg="add mod">
          <ac:chgData name="Danni Phoenix-Kane" userId="df4f526c-7d3e-4f65-a2b7-abe2e82b8422" providerId="ADAL" clId="{A8F17024-3C13-4319-84DD-023A854112F3}" dt="2025-02-19T08:32:27.087" v="5292" actId="1076"/>
          <ac:spMkLst>
            <pc:docMk/>
            <pc:sldMk cId="1452501916" sldId="257"/>
            <ac:spMk id="3" creationId="{E929F26A-4982-F6B9-1F49-58F1552890AD}"/>
          </ac:spMkLst>
        </pc:spChg>
        <pc:spChg chg="add del mod">
          <ac:chgData name="Danni Phoenix-Kane" userId="df4f526c-7d3e-4f65-a2b7-abe2e82b8422" providerId="ADAL" clId="{A8F17024-3C13-4319-84DD-023A854112F3}" dt="2025-02-19T08:27:29.426" v="4937" actId="478"/>
          <ac:spMkLst>
            <pc:docMk/>
            <pc:sldMk cId="1452501916" sldId="257"/>
            <ac:spMk id="5" creationId="{8A4845A9-C48D-4CB5-17B2-1C046AFE6D29}"/>
          </ac:spMkLst>
        </pc:spChg>
        <pc:spChg chg="add del mod">
          <ac:chgData name="Danni Phoenix-Kane" userId="df4f526c-7d3e-4f65-a2b7-abe2e82b8422" providerId="ADAL" clId="{A8F17024-3C13-4319-84DD-023A854112F3}" dt="2025-02-19T08:28:22.178" v="4945" actId="478"/>
          <ac:spMkLst>
            <pc:docMk/>
            <pc:sldMk cId="1452501916" sldId="257"/>
            <ac:spMk id="6" creationId="{DEFDF6F9-0FD8-FD2B-47D1-64F374A75AE5}"/>
          </ac:spMkLst>
        </pc:spChg>
        <pc:spChg chg="add del mod">
          <ac:chgData name="Danni Phoenix-Kane" userId="df4f526c-7d3e-4f65-a2b7-abe2e82b8422" providerId="ADAL" clId="{A8F17024-3C13-4319-84DD-023A854112F3}" dt="2025-02-19T08:29:04.260" v="4948" actId="478"/>
          <ac:spMkLst>
            <pc:docMk/>
            <pc:sldMk cId="1452501916" sldId="257"/>
            <ac:spMk id="7" creationId="{5B03E4BB-BE76-E18B-494D-C82A02C778EA}"/>
          </ac:spMkLst>
        </pc:spChg>
        <pc:spChg chg="add mod">
          <ac:chgData name="Danni Phoenix-Kane" userId="df4f526c-7d3e-4f65-a2b7-abe2e82b8422" providerId="ADAL" clId="{A8F17024-3C13-4319-84DD-023A854112F3}" dt="2025-02-19T09:17:05.582" v="7361" actId="5793"/>
          <ac:spMkLst>
            <pc:docMk/>
            <pc:sldMk cId="1452501916" sldId="257"/>
            <ac:spMk id="8" creationId="{A4FDE647-D1A6-C6FF-A1E6-BF3752D7561B}"/>
          </ac:spMkLst>
        </pc:spChg>
        <pc:spChg chg="add del mod ord">
          <ac:chgData name="Danni Phoenix-Kane" userId="df4f526c-7d3e-4f65-a2b7-abe2e82b8422" providerId="ADAL" clId="{A8F17024-3C13-4319-84DD-023A854112F3}" dt="2025-02-19T08:31:22.851" v="5255" actId="478"/>
          <ac:spMkLst>
            <pc:docMk/>
            <pc:sldMk cId="1452501916" sldId="257"/>
            <ac:spMk id="10" creationId="{DEED92B5-1D04-F4AC-C78F-F61307A7B66F}"/>
          </ac:spMkLst>
        </pc:spChg>
        <pc:spChg chg="add del">
          <ac:chgData name="Danni Phoenix-Kane" userId="df4f526c-7d3e-4f65-a2b7-abe2e82b8422" providerId="ADAL" clId="{A8F17024-3C13-4319-84DD-023A854112F3}" dt="2025-02-05T10:39:48.153" v="649" actId="26606"/>
          <ac:spMkLst>
            <pc:docMk/>
            <pc:sldMk cId="1452501916" sldId="257"/>
            <ac:spMk id="14" creationId="{F0AED851-54B9-4765-92D2-F0BE443BEC91}"/>
          </ac:spMkLst>
        </pc:spChg>
        <pc:spChg chg="add del">
          <ac:chgData name="Danni Phoenix-Kane" userId="df4f526c-7d3e-4f65-a2b7-abe2e82b8422" providerId="ADAL" clId="{A8F17024-3C13-4319-84DD-023A854112F3}" dt="2025-02-05T10:39:48.153" v="649" actId="26606"/>
          <ac:spMkLst>
            <pc:docMk/>
            <pc:sldMk cId="1452501916" sldId="257"/>
            <ac:spMk id="16" creationId="{B81933D1-5615-42C7-9C0B-4EB7105CCE2D}"/>
          </ac:spMkLst>
        </pc:spChg>
        <pc:spChg chg="add del">
          <ac:chgData name="Danni Phoenix-Kane" userId="df4f526c-7d3e-4f65-a2b7-abe2e82b8422" providerId="ADAL" clId="{A8F17024-3C13-4319-84DD-023A854112F3}" dt="2025-02-05T10:39:48.153" v="649" actId="26606"/>
          <ac:spMkLst>
            <pc:docMk/>
            <pc:sldMk cId="1452501916" sldId="257"/>
            <ac:spMk id="18" creationId="{19C9EAEA-39D0-4B0E-A0EB-51E7B26740B1}"/>
          </ac:spMkLst>
        </pc:spChg>
        <pc:grpChg chg="add del">
          <ac:chgData name="Danni Phoenix-Kane" userId="df4f526c-7d3e-4f65-a2b7-abe2e82b8422" providerId="ADAL" clId="{A8F17024-3C13-4319-84DD-023A854112F3}" dt="2025-02-05T10:39:48.153" v="649" actId="26606"/>
          <ac:grpSpMkLst>
            <pc:docMk/>
            <pc:sldMk cId="1452501916" sldId="257"/>
            <ac:grpSpMk id="20" creationId="{032D8612-31EB-44CF-A1D0-14FD4C705424}"/>
          </ac:grpSpMkLst>
        </pc:grpChg>
        <pc:picChg chg="add mod ord modCrop">
          <ac:chgData name="Danni Phoenix-Kane" userId="df4f526c-7d3e-4f65-a2b7-abe2e82b8422" providerId="ADAL" clId="{A8F17024-3C13-4319-84DD-023A854112F3}" dt="2025-02-19T08:44:23.886" v="6693" actId="962"/>
          <ac:picMkLst>
            <pc:docMk/>
            <pc:sldMk cId="1452501916" sldId="257"/>
            <ac:picMk id="4" creationId="{98CB4377-E1DE-3C3B-0132-FBF30DE1F961}"/>
          </ac:picMkLst>
        </pc:picChg>
        <pc:picChg chg="add mod">
          <ac:chgData name="Danni Phoenix-Kane" userId="df4f526c-7d3e-4f65-a2b7-abe2e82b8422" providerId="ADAL" clId="{A8F17024-3C13-4319-84DD-023A854112F3}" dt="2025-02-05T10:40:39.825" v="654" actId="14100"/>
          <ac:picMkLst>
            <pc:docMk/>
            <pc:sldMk cId="1452501916" sldId="257"/>
            <ac:picMk id="9" creationId="{43A8E884-D34F-7F67-521A-C9DAD8A1C36C}"/>
          </ac:picMkLst>
        </pc:picChg>
      </pc:sldChg>
      <pc:sldChg chg="addSp delSp modSp new mod setBg modNotesTx">
        <pc:chgData name="Danni Phoenix-Kane" userId="df4f526c-7d3e-4f65-a2b7-abe2e82b8422" providerId="ADAL" clId="{A8F17024-3C13-4319-84DD-023A854112F3}" dt="2025-02-19T08:54:04.693" v="6876" actId="5793"/>
        <pc:sldMkLst>
          <pc:docMk/>
          <pc:sldMk cId="1006140111" sldId="258"/>
        </pc:sldMkLst>
        <pc:spChg chg="add mod">
          <ac:chgData name="Danni Phoenix-Kane" userId="df4f526c-7d3e-4f65-a2b7-abe2e82b8422" providerId="ADAL" clId="{A8F17024-3C13-4319-84DD-023A854112F3}" dt="2025-02-19T08:47:33.484" v="6752" actId="1076"/>
          <ac:spMkLst>
            <pc:docMk/>
            <pc:sldMk cId="1006140111" sldId="258"/>
            <ac:spMk id="2" creationId="{C97B23F0-78AA-C2BA-F0C8-8AE33BA91AA2}"/>
          </ac:spMkLst>
        </pc:spChg>
        <pc:spChg chg="add del mod">
          <ac:chgData name="Danni Phoenix-Kane" userId="df4f526c-7d3e-4f65-a2b7-abe2e82b8422" providerId="ADAL" clId="{A8F17024-3C13-4319-84DD-023A854112F3}" dt="2025-02-19T08:47:28.697" v="6751" actId="478"/>
          <ac:spMkLst>
            <pc:docMk/>
            <pc:sldMk cId="1006140111" sldId="258"/>
            <ac:spMk id="3" creationId="{23B48C97-CABB-E203-91E3-E6AFCF85E297}"/>
          </ac:spMkLst>
        </pc:spChg>
        <pc:spChg chg="add del mod">
          <ac:chgData name="Danni Phoenix-Kane" userId="df4f526c-7d3e-4f65-a2b7-abe2e82b8422" providerId="ADAL" clId="{A8F17024-3C13-4319-84DD-023A854112F3}" dt="2025-02-19T08:48:39.766" v="6758" actId="478"/>
          <ac:spMkLst>
            <pc:docMk/>
            <pc:sldMk cId="1006140111" sldId="258"/>
            <ac:spMk id="4" creationId="{3110765C-9882-A71C-9BF0-5A31B97F889D}"/>
          </ac:spMkLst>
        </pc:spChg>
        <pc:spChg chg="add mod">
          <ac:chgData name="Danni Phoenix-Kane" userId="df4f526c-7d3e-4f65-a2b7-abe2e82b8422" providerId="ADAL" clId="{A8F17024-3C13-4319-84DD-023A854112F3}" dt="2025-02-19T08:54:04.693" v="6876" actId="5793"/>
          <ac:spMkLst>
            <pc:docMk/>
            <pc:sldMk cId="1006140111" sldId="258"/>
            <ac:spMk id="6" creationId="{436AFC8C-3319-C7B4-4D98-C382DC9B5E02}"/>
          </ac:spMkLst>
        </pc:spChg>
        <pc:spChg chg="add">
          <ac:chgData name="Danni Phoenix-Kane" userId="df4f526c-7d3e-4f65-a2b7-abe2e82b8422" providerId="ADAL" clId="{A8F17024-3C13-4319-84DD-023A854112F3}" dt="2025-02-05T12:53:48.671" v="2941" actId="26606"/>
          <ac:spMkLst>
            <pc:docMk/>
            <pc:sldMk cId="1006140111" sldId="258"/>
            <ac:spMk id="4105" creationId="{058A14AF-9FB5-4CC7-BA35-E8E85D3EDF0E}"/>
          </ac:spMkLst>
        </pc:spChg>
        <pc:spChg chg="add">
          <ac:chgData name="Danni Phoenix-Kane" userId="df4f526c-7d3e-4f65-a2b7-abe2e82b8422" providerId="ADAL" clId="{A8F17024-3C13-4319-84DD-023A854112F3}" dt="2025-02-05T12:53:48.671" v="2941" actId="26606"/>
          <ac:spMkLst>
            <pc:docMk/>
            <pc:sldMk cId="1006140111" sldId="258"/>
            <ac:spMk id="4107" creationId="{3A9A4357-BD1D-4622-A4FE-766E6AB8DE84}"/>
          </ac:spMkLst>
        </pc:spChg>
        <pc:spChg chg="add">
          <ac:chgData name="Danni Phoenix-Kane" userId="df4f526c-7d3e-4f65-a2b7-abe2e82b8422" providerId="ADAL" clId="{A8F17024-3C13-4319-84DD-023A854112F3}" dt="2025-02-05T12:53:48.671" v="2941" actId="26606"/>
          <ac:spMkLst>
            <pc:docMk/>
            <pc:sldMk cId="1006140111" sldId="258"/>
            <ac:spMk id="4109" creationId="{E659831F-0D9A-4C63-9EBB-8435B85A440F}"/>
          </ac:spMkLst>
        </pc:spChg>
        <pc:spChg chg="add">
          <ac:chgData name="Danni Phoenix-Kane" userId="df4f526c-7d3e-4f65-a2b7-abe2e82b8422" providerId="ADAL" clId="{A8F17024-3C13-4319-84DD-023A854112F3}" dt="2025-02-05T12:53:48.671" v="2941" actId="26606"/>
          <ac:spMkLst>
            <pc:docMk/>
            <pc:sldMk cId="1006140111" sldId="258"/>
            <ac:spMk id="4111" creationId="{E6995CE5-F890-4ABA-82A2-26507CE8D2A3}"/>
          </ac:spMkLst>
        </pc:spChg>
        <pc:picChg chg="add mod">
          <ac:chgData name="Danni Phoenix-Kane" userId="df4f526c-7d3e-4f65-a2b7-abe2e82b8422" providerId="ADAL" clId="{A8F17024-3C13-4319-84DD-023A854112F3}" dt="2025-02-05T12:55:39.877" v="2973"/>
          <ac:picMkLst>
            <pc:docMk/>
            <pc:sldMk cId="1006140111" sldId="258"/>
            <ac:picMk id="5" creationId="{A7B78F5A-F184-B642-5B4F-C31D3F69EF26}"/>
          </ac:picMkLst>
        </pc:picChg>
        <pc:picChg chg="add mod">
          <ac:chgData name="Danni Phoenix-Kane" userId="df4f526c-7d3e-4f65-a2b7-abe2e82b8422" providerId="ADAL" clId="{A8F17024-3C13-4319-84DD-023A854112F3}" dt="2025-02-19T08:51:45.441" v="6803" actId="962"/>
          <ac:picMkLst>
            <pc:docMk/>
            <pc:sldMk cId="1006140111" sldId="258"/>
            <ac:picMk id="4100" creationId="{F90C6CA3-7E93-B288-15A8-48E1742540EC}"/>
          </ac:picMkLst>
        </pc:picChg>
      </pc:sldChg>
      <pc:sldChg chg="addSp delSp modSp new mod setBg">
        <pc:chgData name="Danni Phoenix-Kane" userId="df4f526c-7d3e-4f65-a2b7-abe2e82b8422" providerId="ADAL" clId="{A8F17024-3C13-4319-84DD-023A854112F3}" dt="2025-02-19T09:14:43.510" v="7360" actId="962"/>
        <pc:sldMkLst>
          <pc:docMk/>
          <pc:sldMk cId="2197670358" sldId="259"/>
        </pc:sldMkLst>
        <pc:spChg chg="add del mod">
          <ac:chgData name="Danni Phoenix-Kane" userId="df4f526c-7d3e-4f65-a2b7-abe2e82b8422" providerId="ADAL" clId="{A8F17024-3C13-4319-84DD-023A854112F3}" dt="2025-02-19T09:05:05.393" v="7320" actId="478"/>
          <ac:spMkLst>
            <pc:docMk/>
            <pc:sldMk cId="2197670358" sldId="259"/>
            <ac:spMk id="2" creationId="{BBB0A118-2B16-3FB1-0C68-38E1A0F2B91C}"/>
          </ac:spMkLst>
        </pc:spChg>
        <pc:spChg chg="add mod">
          <ac:chgData name="Danni Phoenix-Kane" userId="df4f526c-7d3e-4f65-a2b7-abe2e82b8422" providerId="ADAL" clId="{A8F17024-3C13-4319-84DD-023A854112F3}" dt="2025-02-19T09:05:27.548" v="7324" actId="1076"/>
          <ac:spMkLst>
            <pc:docMk/>
            <pc:sldMk cId="2197670358" sldId="259"/>
            <ac:spMk id="5" creationId="{B1A74B28-7147-9753-FBF7-01C25FE313D0}"/>
          </ac:spMkLst>
        </pc:spChg>
        <pc:spChg chg="add">
          <ac:chgData name="Danni Phoenix-Kane" userId="df4f526c-7d3e-4f65-a2b7-abe2e82b8422" providerId="ADAL" clId="{A8F17024-3C13-4319-84DD-023A854112F3}" dt="2025-02-05T15:58:52.604" v="3590" actId="26606"/>
          <ac:spMkLst>
            <pc:docMk/>
            <pc:sldMk cId="2197670358" sldId="259"/>
            <ac:spMk id="7187" creationId="{E73BBE33-B533-4661-8A6A-6BD8D05EB19A}"/>
          </ac:spMkLst>
        </pc:spChg>
        <pc:graphicFrameChg chg="add mod modGraphic">
          <ac:chgData name="Danni Phoenix-Kane" userId="df4f526c-7d3e-4f65-a2b7-abe2e82b8422" providerId="ADAL" clId="{A8F17024-3C13-4319-84DD-023A854112F3}" dt="2025-02-19T09:06:56.877" v="7328" actId="962"/>
          <ac:graphicFrameMkLst>
            <pc:docMk/>
            <pc:sldMk cId="2197670358" sldId="259"/>
            <ac:graphicFrameMk id="7189" creationId="{F841DEBF-68B9-7045-4039-07E960984B3B}"/>
          </ac:graphicFrameMkLst>
        </pc:graphicFrameChg>
        <pc:picChg chg="add mod">
          <ac:chgData name="Danni Phoenix-Kane" userId="df4f526c-7d3e-4f65-a2b7-abe2e82b8422" providerId="ADAL" clId="{A8F17024-3C13-4319-84DD-023A854112F3}" dt="2025-02-19T09:14:43.510" v="7360" actId="962"/>
          <ac:picMkLst>
            <pc:docMk/>
            <pc:sldMk cId="2197670358" sldId="259"/>
            <ac:picMk id="3" creationId="{A922E965-B6D6-E458-2BA1-F646C54913E4}"/>
          </ac:picMkLst>
        </pc:picChg>
        <pc:picChg chg="add mod">
          <ac:chgData name="Danni Phoenix-Kane" userId="df4f526c-7d3e-4f65-a2b7-abe2e82b8422" providerId="ADAL" clId="{A8F17024-3C13-4319-84DD-023A854112F3}" dt="2025-02-05T16:00:49.458" v="3621" actId="1076"/>
          <ac:picMkLst>
            <pc:docMk/>
            <pc:sldMk cId="2197670358" sldId="259"/>
            <ac:picMk id="4" creationId="{D7743A34-2498-A1A4-6A05-0AEBDF300538}"/>
          </ac:picMkLst>
        </pc:picChg>
        <pc:picChg chg="add mod ord">
          <ac:chgData name="Danni Phoenix-Kane" userId="df4f526c-7d3e-4f65-a2b7-abe2e82b8422" providerId="ADAL" clId="{A8F17024-3C13-4319-84DD-023A854112F3}" dt="2025-02-19T09:11:57.185" v="7348" actId="962"/>
          <ac:picMkLst>
            <pc:docMk/>
            <pc:sldMk cId="2197670358" sldId="259"/>
            <ac:picMk id="7170" creationId="{F7E45058-CBB2-665F-0257-BE2092E5D892}"/>
          </ac:picMkLst>
        </pc:picChg>
        <pc:picChg chg="add mod">
          <ac:chgData name="Danni Phoenix-Kane" userId="df4f526c-7d3e-4f65-a2b7-abe2e82b8422" providerId="ADAL" clId="{A8F17024-3C13-4319-84DD-023A854112F3}" dt="2025-02-19T09:08:54.917" v="7332" actId="962"/>
          <ac:picMkLst>
            <pc:docMk/>
            <pc:sldMk cId="2197670358" sldId="259"/>
            <ac:picMk id="7172" creationId="{58375022-A22C-D914-B259-59041CA690D8}"/>
          </ac:picMkLst>
        </pc:picChg>
        <pc:picChg chg="add mod ord">
          <ac:chgData name="Danni Phoenix-Kane" userId="df4f526c-7d3e-4f65-a2b7-abe2e82b8422" providerId="ADAL" clId="{A8F17024-3C13-4319-84DD-023A854112F3}" dt="2025-02-19T09:10:34.367" v="7342" actId="962"/>
          <ac:picMkLst>
            <pc:docMk/>
            <pc:sldMk cId="2197670358" sldId="259"/>
            <ac:picMk id="7174" creationId="{856810F2-CFDF-D809-43BE-0985F1C8D3D7}"/>
          </ac:picMkLst>
        </pc:picChg>
        <pc:picChg chg="add mod">
          <ac:chgData name="Danni Phoenix-Kane" userId="df4f526c-7d3e-4f65-a2b7-abe2e82b8422" providerId="ADAL" clId="{A8F17024-3C13-4319-84DD-023A854112F3}" dt="2025-02-19T09:13:11.910" v="7354" actId="962"/>
          <ac:picMkLst>
            <pc:docMk/>
            <pc:sldMk cId="2197670358" sldId="259"/>
            <ac:picMk id="7178" creationId="{25850474-DC7F-5FCB-A85D-484C829F16DA}"/>
          </ac:picMkLst>
        </pc:picChg>
      </pc:sldChg>
      <pc:sldChg chg="addSp modSp new del mod">
        <pc:chgData name="Danni Phoenix-Kane" userId="df4f526c-7d3e-4f65-a2b7-abe2e82b8422" providerId="ADAL" clId="{A8F17024-3C13-4319-84DD-023A854112F3}" dt="2025-02-05T16:13:59.788" v="4156" actId="2696"/>
        <pc:sldMkLst>
          <pc:docMk/>
          <pc:sldMk cId="1635701510" sldId="260"/>
        </pc:sldMkLst>
      </pc:sldChg>
      <pc:sldChg chg="addSp delSp modSp add mod modNotesTx">
        <pc:chgData name="Danni Phoenix-Kane" userId="df4f526c-7d3e-4f65-a2b7-abe2e82b8422" providerId="ADAL" clId="{A8F17024-3C13-4319-84DD-023A854112F3}" dt="2025-02-19T09:17:17.198" v="7362" actId="14100"/>
        <pc:sldMkLst>
          <pc:docMk/>
          <pc:sldMk cId="459338632" sldId="261"/>
        </pc:sldMkLst>
        <pc:spChg chg="add mod">
          <ac:chgData name="Danni Phoenix-Kane" userId="df4f526c-7d3e-4f65-a2b7-abe2e82b8422" providerId="ADAL" clId="{A8F17024-3C13-4319-84DD-023A854112F3}" dt="2025-02-19T08:32:33.662" v="5293" actId="1076"/>
          <ac:spMkLst>
            <pc:docMk/>
            <pc:sldMk cId="459338632" sldId="261"/>
            <ac:spMk id="2" creationId="{753C0607-60D0-DB23-81D3-57393428665F}"/>
          </ac:spMkLst>
        </pc:spChg>
        <pc:spChg chg="add mod">
          <ac:chgData name="Danni Phoenix-Kane" userId="df4f526c-7d3e-4f65-a2b7-abe2e82b8422" providerId="ADAL" clId="{A8F17024-3C13-4319-84DD-023A854112F3}" dt="2025-02-19T09:17:17.198" v="7362" actId="14100"/>
          <ac:spMkLst>
            <pc:docMk/>
            <pc:sldMk cId="459338632" sldId="261"/>
            <ac:spMk id="3" creationId="{49ADEC3E-39EC-82AE-1D88-8DB86EE0016C}"/>
          </ac:spMkLst>
        </pc:spChg>
        <pc:spChg chg="del mod">
          <ac:chgData name="Danni Phoenix-Kane" userId="df4f526c-7d3e-4f65-a2b7-abe2e82b8422" providerId="ADAL" clId="{A8F17024-3C13-4319-84DD-023A854112F3}" dt="2025-02-19T08:32:08.599" v="5289" actId="478"/>
          <ac:spMkLst>
            <pc:docMk/>
            <pc:sldMk cId="459338632" sldId="261"/>
            <ac:spMk id="5" creationId="{78A5FD70-45DE-5A63-D9FF-E05FF578563A}"/>
          </ac:spMkLst>
        </pc:spChg>
        <pc:spChg chg="del mod ord">
          <ac:chgData name="Danni Phoenix-Kane" userId="df4f526c-7d3e-4f65-a2b7-abe2e82b8422" providerId="ADAL" clId="{A8F17024-3C13-4319-84DD-023A854112F3}" dt="2025-02-19T08:33:46.430" v="5390" actId="478"/>
          <ac:spMkLst>
            <pc:docMk/>
            <pc:sldMk cId="459338632" sldId="261"/>
            <ac:spMk id="10" creationId="{4810B10A-858A-C69E-8EB8-133A1A4846D0}"/>
          </ac:spMkLst>
        </pc:spChg>
        <pc:spChg chg="add del">
          <ac:chgData name="Danni Phoenix-Kane" userId="df4f526c-7d3e-4f65-a2b7-abe2e82b8422" providerId="ADAL" clId="{A8F17024-3C13-4319-84DD-023A854112F3}" dt="2025-02-05T10:50:42.601" v="736" actId="26606"/>
          <ac:spMkLst>
            <pc:docMk/>
            <pc:sldMk cId="459338632" sldId="261"/>
            <ac:spMk id="14" creationId="{9CAEE744-A2F8-7E8A-C96D-2C0587D4D135}"/>
          </ac:spMkLst>
        </pc:spChg>
        <pc:spChg chg="add del">
          <ac:chgData name="Danni Phoenix-Kane" userId="df4f526c-7d3e-4f65-a2b7-abe2e82b8422" providerId="ADAL" clId="{A8F17024-3C13-4319-84DD-023A854112F3}" dt="2025-02-05T10:50:42.601" v="736" actId="26606"/>
          <ac:spMkLst>
            <pc:docMk/>
            <pc:sldMk cId="459338632" sldId="261"/>
            <ac:spMk id="16" creationId="{7B8621E6-E4A8-51CD-7C23-083AA1446D4E}"/>
          </ac:spMkLst>
        </pc:spChg>
        <pc:spChg chg="add del">
          <ac:chgData name="Danni Phoenix-Kane" userId="df4f526c-7d3e-4f65-a2b7-abe2e82b8422" providerId="ADAL" clId="{A8F17024-3C13-4319-84DD-023A854112F3}" dt="2025-02-05T10:50:42.601" v="736" actId="26606"/>
          <ac:spMkLst>
            <pc:docMk/>
            <pc:sldMk cId="459338632" sldId="261"/>
            <ac:spMk id="18" creationId="{2CE9C86C-13A5-9001-954F-47CC1151C83C}"/>
          </ac:spMkLst>
        </pc:spChg>
        <pc:grpChg chg="add del">
          <ac:chgData name="Danni Phoenix-Kane" userId="df4f526c-7d3e-4f65-a2b7-abe2e82b8422" providerId="ADAL" clId="{A8F17024-3C13-4319-84DD-023A854112F3}" dt="2025-02-05T10:50:42.601" v="736" actId="26606"/>
          <ac:grpSpMkLst>
            <pc:docMk/>
            <pc:sldMk cId="459338632" sldId="261"/>
            <ac:grpSpMk id="20" creationId="{0BB9FF50-4C81-EF96-1CEF-7C4152A06B5D}"/>
          </ac:grpSpMkLst>
        </pc:grpChg>
        <pc:picChg chg="mod modCrop">
          <ac:chgData name="Danni Phoenix-Kane" userId="df4f526c-7d3e-4f65-a2b7-abe2e82b8422" providerId="ADAL" clId="{A8F17024-3C13-4319-84DD-023A854112F3}" dt="2025-02-19T08:44:35.217" v="6695" actId="962"/>
          <ac:picMkLst>
            <pc:docMk/>
            <pc:sldMk cId="459338632" sldId="261"/>
            <ac:picMk id="4" creationId="{1C1116A5-0CCB-DE04-22BC-7807FED7E820}"/>
          </ac:picMkLst>
        </pc:picChg>
      </pc:sldChg>
      <pc:sldChg chg="addSp delSp modSp new del mod ord">
        <pc:chgData name="Danni Phoenix-Kane" userId="df4f526c-7d3e-4f65-a2b7-abe2e82b8422" providerId="ADAL" clId="{A8F17024-3C13-4319-84DD-023A854112F3}" dt="2025-02-05T15:30:37.171" v="3147" actId="47"/>
        <pc:sldMkLst>
          <pc:docMk/>
          <pc:sldMk cId="284928414" sldId="262"/>
        </pc:sldMkLst>
      </pc:sldChg>
      <pc:sldChg chg="modSp add del mod">
        <pc:chgData name="Danni Phoenix-Kane" userId="df4f526c-7d3e-4f65-a2b7-abe2e82b8422" providerId="ADAL" clId="{A8F17024-3C13-4319-84DD-023A854112F3}" dt="2025-02-05T13:00:15.888" v="3016" actId="47"/>
        <pc:sldMkLst>
          <pc:docMk/>
          <pc:sldMk cId="1838491863" sldId="263"/>
        </pc:sldMkLst>
      </pc:sldChg>
      <pc:sldChg chg="addSp delSp modSp add del mod">
        <pc:chgData name="Danni Phoenix-Kane" userId="df4f526c-7d3e-4f65-a2b7-abe2e82b8422" providerId="ADAL" clId="{A8F17024-3C13-4319-84DD-023A854112F3}" dt="2025-02-05T13:04:50.211" v="3102" actId="47"/>
        <pc:sldMkLst>
          <pc:docMk/>
          <pc:sldMk cId="1211568307" sldId="264"/>
        </pc:sldMkLst>
      </pc:sldChg>
      <pc:sldChg chg="addSp delSp modSp add mod">
        <pc:chgData name="Danni Phoenix-Kane" userId="df4f526c-7d3e-4f65-a2b7-abe2e82b8422" providerId="ADAL" clId="{A8F17024-3C13-4319-84DD-023A854112F3}" dt="2025-02-19T08:56:25.809" v="6966" actId="962"/>
        <pc:sldMkLst>
          <pc:docMk/>
          <pc:sldMk cId="1793772630" sldId="265"/>
        </pc:sldMkLst>
        <pc:spChg chg="add mod">
          <ac:chgData name="Danni Phoenix-Kane" userId="df4f526c-7d3e-4f65-a2b7-abe2e82b8422" providerId="ADAL" clId="{A8F17024-3C13-4319-84DD-023A854112F3}" dt="2025-02-05T12:58:55.843" v="3009" actId="1076"/>
          <ac:spMkLst>
            <pc:docMk/>
            <pc:sldMk cId="1793772630" sldId="265"/>
            <ac:spMk id="2" creationId="{2D0407D2-0966-280F-69B6-D6B3869F0897}"/>
          </ac:spMkLst>
        </pc:spChg>
        <pc:spChg chg="del mod">
          <ac:chgData name="Danni Phoenix-Kane" userId="df4f526c-7d3e-4f65-a2b7-abe2e82b8422" providerId="ADAL" clId="{A8F17024-3C13-4319-84DD-023A854112F3}" dt="2025-02-19T08:52:19.476" v="6847" actId="478"/>
          <ac:spMkLst>
            <pc:docMk/>
            <pc:sldMk cId="1793772630" sldId="265"/>
            <ac:spMk id="3" creationId="{58C75607-54EF-8B16-12EE-A72A703DB47F}"/>
          </ac:spMkLst>
        </pc:spChg>
        <pc:spChg chg="del mod">
          <ac:chgData name="Danni Phoenix-Kane" userId="df4f526c-7d3e-4f65-a2b7-abe2e82b8422" providerId="ADAL" clId="{A8F17024-3C13-4319-84DD-023A854112F3}" dt="2025-02-19T08:53:11.592" v="6853" actId="478"/>
          <ac:spMkLst>
            <pc:docMk/>
            <pc:sldMk cId="1793772630" sldId="265"/>
            <ac:spMk id="4" creationId="{93E812D7-2050-965B-862D-35F2F50C4B88}"/>
          </ac:spMkLst>
        </pc:spChg>
        <pc:spChg chg="add mod">
          <ac:chgData name="Danni Phoenix-Kane" userId="df4f526c-7d3e-4f65-a2b7-abe2e82b8422" providerId="ADAL" clId="{A8F17024-3C13-4319-84DD-023A854112F3}" dt="2025-02-19T08:52:39.061" v="6849" actId="1076"/>
          <ac:spMkLst>
            <pc:docMk/>
            <pc:sldMk cId="1793772630" sldId="265"/>
            <ac:spMk id="6" creationId="{09DC6540-B605-348E-B204-3A50CD33A381}"/>
          </ac:spMkLst>
        </pc:spChg>
        <pc:spChg chg="add mod">
          <ac:chgData name="Danni Phoenix-Kane" userId="df4f526c-7d3e-4f65-a2b7-abe2e82b8422" providerId="ADAL" clId="{A8F17024-3C13-4319-84DD-023A854112F3}" dt="2025-02-19T08:54:20.149" v="6884" actId="27636"/>
          <ac:spMkLst>
            <pc:docMk/>
            <pc:sldMk cId="1793772630" sldId="265"/>
            <ac:spMk id="7" creationId="{B6842F17-E208-512D-101B-CA65EFD03F07}"/>
          </ac:spMkLst>
        </pc:spChg>
        <pc:picChg chg="add mod">
          <ac:chgData name="Danni Phoenix-Kane" userId="df4f526c-7d3e-4f65-a2b7-abe2e82b8422" providerId="ADAL" clId="{A8F17024-3C13-4319-84DD-023A854112F3}" dt="2025-02-19T08:56:25.809" v="6966" actId="962"/>
          <ac:picMkLst>
            <pc:docMk/>
            <pc:sldMk cId="1793772630" sldId="265"/>
            <ac:picMk id="5122" creationId="{9DCC584B-C300-712E-464A-8BDB12B7385E}"/>
          </ac:picMkLst>
        </pc:picChg>
      </pc:sldChg>
      <pc:sldChg chg="addSp delSp modSp add del mod">
        <pc:chgData name="Danni Phoenix-Kane" userId="df4f526c-7d3e-4f65-a2b7-abe2e82b8422" providerId="ADAL" clId="{A8F17024-3C13-4319-84DD-023A854112F3}" dt="2025-02-05T12:55:32.876" v="2972" actId="47"/>
        <pc:sldMkLst>
          <pc:docMk/>
          <pc:sldMk cId="2326340638" sldId="265"/>
        </pc:sldMkLst>
      </pc:sldChg>
      <pc:sldChg chg="addSp delSp modSp add mod">
        <pc:chgData name="Danni Phoenix-Kane" userId="df4f526c-7d3e-4f65-a2b7-abe2e82b8422" providerId="ADAL" clId="{A8F17024-3C13-4319-84DD-023A854112F3}" dt="2025-02-19T09:03:56.340" v="7308" actId="14100"/>
        <pc:sldMkLst>
          <pc:docMk/>
          <pc:sldMk cId="3080109926" sldId="266"/>
        </pc:sldMkLst>
        <pc:spChg chg="add mod">
          <ac:chgData name="Danni Phoenix-Kane" userId="df4f526c-7d3e-4f65-a2b7-abe2e82b8422" providerId="ADAL" clId="{A8F17024-3C13-4319-84DD-023A854112F3}" dt="2025-02-19T08:57:05.174" v="7015" actId="1076"/>
          <ac:spMkLst>
            <pc:docMk/>
            <pc:sldMk cId="3080109926" sldId="266"/>
            <ac:spMk id="2" creationId="{23B2746B-1210-1F41-0C03-E24A13F1ECB1}"/>
          </ac:spMkLst>
        </pc:spChg>
        <pc:spChg chg="del mod">
          <ac:chgData name="Danni Phoenix-Kane" userId="df4f526c-7d3e-4f65-a2b7-abe2e82b8422" providerId="ADAL" clId="{A8F17024-3C13-4319-84DD-023A854112F3}" dt="2025-02-19T08:56:57.142" v="7014" actId="478"/>
          <ac:spMkLst>
            <pc:docMk/>
            <pc:sldMk cId="3080109926" sldId="266"/>
            <ac:spMk id="3" creationId="{A83D1098-51A7-515F-48F1-279D1E39A043}"/>
          </ac:spMkLst>
        </pc:spChg>
        <pc:spChg chg="del mod">
          <ac:chgData name="Danni Phoenix-Kane" userId="df4f526c-7d3e-4f65-a2b7-abe2e82b8422" providerId="ADAL" clId="{A8F17024-3C13-4319-84DD-023A854112F3}" dt="2025-02-19T09:00:05.644" v="7255" actId="478"/>
          <ac:spMkLst>
            <pc:docMk/>
            <pc:sldMk cId="3080109926" sldId="266"/>
            <ac:spMk id="4" creationId="{A5FA85CA-09EF-4E6C-CBB6-A573A45F6CC0}"/>
          </ac:spMkLst>
        </pc:spChg>
        <pc:spChg chg="add mod">
          <ac:chgData name="Danni Phoenix-Kane" userId="df4f526c-7d3e-4f65-a2b7-abe2e82b8422" providerId="ADAL" clId="{A8F17024-3C13-4319-84DD-023A854112F3}" dt="2025-02-19T09:03:56.340" v="7308" actId="14100"/>
          <ac:spMkLst>
            <pc:docMk/>
            <pc:sldMk cId="3080109926" sldId="266"/>
            <ac:spMk id="6" creationId="{8ACA93FA-D57E-29D1-A32E-06230D16D946}"/>
          </ac:spMkLst>
        </pc:spChg>
        <pc:picChg chg="add mod">
          <ac:chgData name="Danni Phoenix-Kane" userId="df4f526c-7d3e-4f65-a2b7-abe2e82b8422" providerId="ADAL" clId="{A8F17024-3C13-4319-84DD-023A854112F3}" dt="2025-02-19T08:59:34.883" v="7249" actId="962"/>
          <ac:picMkLst>
            <pc:docMk/>
            <pc:sldMk cId="3080109926" sldId="266"/>
            <ac:picMk id="6146" creationId="{3ACC102D-C3CB-39A6-0C1A-F4BF8291ECDD}"/>
          </ac:picMkLst>
        </pc:picChg>
      </pc:sldChg>
      <pc:sldChg chg="addSp delSp modSp add mod modNotesTx">
        <pc:chgData name="Danni Phoenix-Kane" userId="df4f526c-7d3e-4f65-a2b7-abe2e82b8422" providerId="ADAL" clId="{A8F17024-3C13-4319-84DD-023A854112F3}" dt="2025-02-19T08:46:21.859" v="6707" actId="962"/>
        <pc:sldMkLst>
          <pc:docMk/>
          <pc:sldMk cId="1418529612" sldId="267"/>
        </pc:sldMkLst>
        <pc:spChg chg="add del mod">
          <ac:chgData name="Danni Phoenix-Kane" userId="df4f526c-7d3e-4f65-a2b7-abe2e82b8422" providerId="ADAL" clId="{A8F17024-3C13-4319-84DD-023A854112F3}" dt="2025-02-19T08:36:24.965" v="5451" actId="478"/>
          <ac:spMkLst>
            <pc:docMk/>
            <pc:sldMk cId="1418529612" sldId="267"/>
            <ac:spMk id="2" creationId="{7F442E96-28E7-9CF9-F930-EEB1D0079FD0}"/>
          </ac:spMkLst>
        </pc:spChg>
        <pc:spChg chg="del mod">
          <ac:chgData name="Danni Phoenix-Kane" userId="df4f526c-7d3e-4f65-a2b7-abe2e82b8422" providerId="ADAL" clId="{A8F17024-3C13-4319-84DD-023A854112F3}" dt="2025-02-19T08:35:01.742" v="5440" actId="478"/>
          <ac:spMkLst>
            <pc:docMk/>
            <pc:sldMk cId="1418529612" sldId="267"/>
            <ac:spMk id="5" creationId="{788DE493-3F4F-CEE4-4883-A23E844FF567}"/>
          </ac:spMkLst>
        </pc:spChg>
        <pc:spChg chg="add mod">
          <ac:chgData name="Danni Phoenix-Kane" userId="df4f526c-7d3e-4f65-a2b7-abe2e82b8422" providerId="ADAL" clId="{A8F17024-3C13-4319-84DD-023A854112F3}" dt="2025-02-19T08:35:18.139" v="5444" actId="1076"/>
          <ac:spMkLst>
            <pc:docMk/>
            <pc:sldMk cId="1418529612" sldId="267"/>
            <ac:spMk id="6" creationId="{121989EE-68C1-F84F-E578-742367961E05}"/>
          </ac:spMkLst>
        </pc:spChg>
        <pc:spChg chg="add mod">
          <ac:chgData name="Danni Phoenix-Kane" userId="df4f526c-7d3e-4f65-a2b7-abe2e82b8422" providerId="ADAL" clId="{A8F17024-3C13-4319-84DD-023A854112F3}" dt="2025-02-19T08:37:07.312" v="5470" actId="20577"/>
          <ac:spMkLst>
            <pc:docMk/>
            <pc:sldMk cId="1418529612" sldId="267"/>
            <ac:spMk id="7" creationId="{29EA3291-23A1-3800-95C3-AAF189A516C0}"/>
          </ac:spMkLst>
        </pc:spChg>
        <pc:graphicFrameChg chg="add mod">
          <ac:chgData name="Danni Phoenix-Kane" userId="df4f526c-7d3e-4f65-a2b7-abe2e82b8422" providerId="ADAL" clId="{A8F17024-3C13-4319-84DD-023A854112F3}" dt="2025-02-19T08:46:21.859" v="6707" actId="962"/>
          <ac:graphicFrameMkLst>
            <pc:docMk/>
            <pc:sldMk cId="1418529612" sldId="267"/>
            <ac:graphicFrameMk id="3" creationId="{DB0EC115-1510-0E97-7C7D-067E0B76DD30}"/>
          </ac:graphicFrameMkLst>
        </pc:graphicFrameChg>
        <pc:picChg chg="mod">
          <ac:chgData name="Danni Phoenix-Kane" userId="df4f526c-7d3e-4f65-a2b7-abe2e82b8422" providerId="ADAL" clId="{A8F17024-3C13-4319-84DD-023A854112F3}" dt="2025-02-19T08:44:47.578" v="6697" actId="962"/>
          <ac:picMkLst>
            <pc:docMk/>
            <pc:sldMk cId="1418529612" sldId="267"/>
            <ac:picMk id="4" creationId="{C93D53F8-1F50-2C2E-0AE9-AC2EAE87F9BA}"/>
          </ac:picMkLst>
        </pc:picChg>
      </pc:sldChg>
      <pc:sldChg chg="new del">
        <pc:chgData name="Danni Phoenix-Kane" userId="df4f526c-7d3e-4f65-a2b7-abe2e82b8422" providerId="ADAL" clId="{A8F17024-3C13-4319-84DD-023A854112F3}" dt="2025-02-05T16:21:30.847" v="4863" actId="47"/>
        <pc:sldMkLst>
          <pc:docMk/>
          <pc:sldMk cId="1336943942" sldId="268"/>
        </pc:sldMkLst>
      </pc:sldChg>
      <pc:sldChg chg="modSp add del mod ord modNotesTx">
        <pc:chgData name="Danni Phoenix-Kane" userId="df4f526c-7d3e-4f65-a2b7-abe2e82b8422" providerId="ADAL" clId="{A8F17024-3C13-4319-84DD-023A854112F3}" dt="2025-02-05T16:16:45.128" v="4526" actId="2696"/>
        <pc:sldMkLst>
          <pc:docMk/>
          <pc:sldMk cId="1989638995" sldId="269"/>
        </pc:sldMkLst>
      </pc:sldChg>
      <pc:sldChg chg="modSp add mod modNotesTx">
        <pc:chgData name="Danni Phoenix-Kane" userId="df4f526c-7d3e-4f65-a2b7-abe2e82b8422" providerId="ADAL" clId="{A8F17024-3C13-4319-84DD-023A854112F3}" dt="2025-02-05T16:21:26.688" v="4862" actId="20577"/>
        <pc:sldMkLst>
          <pc:docMk/>
          <pc:sldMk cId="4047122186" sldId="270"/>
        </pc:sldMkLst>
        <pc:spChg chg="mod">
          <ac:chgData name="Danni Phoenix-Kane" userId="df4f526c-7d3e-4f65-a2b7-abe2e82b8422" providerId="ADAL" clId="{A8F17024-3C13-4319-84DD-023A854112F3}" dt="2025-02-05T16:16:38.488" v="4525" actId="14100"/>
          <ac:spMkLst>
            <pc:docMk/>
            <pc:sldMk cId="4047122186" sldId="270"/>
            <ac:spMk id="3" creationId="{6F446E6B-FEF0-C968-A12B-9620D8E5CD49}"/>
          </ac:spMkLst>
        </pc:spChg>
      </pc:sldChg>
      <pc:sldChg chg="addSp modSp add del">
        <pc:chgData name="Danni Phoenix-Kane" userId="df4f526c-7d3e-4f65-a2b7-abe2e82b8422" providerId="ADAL" clId="{A8F17024-3C13-4319-84DD-023A854112F3}" dt="2025-02-19T08:26:14.994" v="4882" actId="2696"/>
        <pc:sldMkLst>
          <pc:docMk/>
          <pc:sldMk cId="1366640549" sldId="271"/>
        </pc:sldMkLst>
        <pc:spChg chg="add mod">
          <ac:chgData name="Danni Phoenix-Kane" userId="df4f526c-7d3e-4f65-a2b7-abe2e82b8422" providerId="ADAL" clId="{A8F17024-3C13-4319-84DD-023A854112F3}" dt="2025-02-19T08:26:13.683" v="4881"/>
          <ac:spMkLst>
            <pc:docMk/>
            <pc:sldMk cId="1366640549" sldId="271"/>
            <ac:spMk id="2" creationId="{FB144D87-E1DE-865D-A304-C27418D54504}"/>
          </ac:spMkLst>
        </pc:spChg>
      </pc:sldChg>
      <pc:sldChg chg="modSp add mod ord">
        <pc:chgData name="Danni Phoenix-Kane" userId="df4f526c-7d3e-4f65-a2b7-abe2e82b8422" providerId="ADAL" clId="{A8F17024-3C13-4319-84DD-023A854112F3}" dt="2025-02-19T09:18:17.165" v="7364" actId="403"/>
        <pc:sldMkLst>
          <pc:docMk/>
          <pc:sldMk cId="2724937134" sldId="271"/>
        </pc:sldMkLst>
        <pc:spChg chg="mod">
          <ac:chgData name="Danni Phoenix-Kane" userId="df4f526c-7d3e-4f65-a2b7-abe2e82b8422" providerId="ADAL" clId="{A8F17024-3C13-4319-84DD-023A854112F3}" dt="2025-02-19T09:18:17.165" v="7364" actId="403"/>
          <ac:spMkLst>
            <pc:docMk/>
            <pc:sldMk cId="2724937134" sldId="271"/>
            <ac:spMk id="6" creationId="{A15A8F3E-E0F0-51DB-16B3-15077AEB01F1}"/>
          </ac:spMkLst>
        </pc:spChg>
      </pc:sldChg>
      <pc:sldChg chg="add del">
        <pc:chgData name="Danni Phoenix-Kane" userId="df4f526c-7d3e-4f65-a2b7-abe2e82b8422" providerId="ADAL" clId="{A8F17024-3C13-4319-84DD-023A854112F3}" dt="2025-02-19T08:47:45.417" v="6754" actId="2696"/>
        <pc:sldMkLst>
          <pc:docMk/>
          <pc:sldMk cId="4063435324" sldId="271"/>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BDFC56-107B-473E-80ED-27A6B665CD0F}"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GB"/>
        </a:p>
      </dgm:t>
    </dgm:pt>
    <dgm:pt modelId="{51AA2B27-CA1A-4D21-B58D-F32A172479B5}">
      <dgm:prSet phldrT="[Text]"/>
      <dgm:spPr/>
      <dgm:t>
        <a:bodyPr/>
        <a:lstStyle/>
        <a:p>
          <a:r>
            <a:rPr lang="en-GB" dirty="0"/>
            <a:t>Higher Education</a:t>
          </a:r>
        </a:p>
      </dgm:t>
    </dgm:pt>
    <dgm:pt modelId="{63B43F8E-B470-4FE4-A4A1-32BB33062F17}" type="parTrans" cxnId="{A7EF45A4-8371-402A-921B-5EE884093B21}">
      <dgm:prSet/>
      <dgm:spPr/>
      <dgm:t>
        <a:bodyPr/>
        <a:lstStyle/>
        <a:p>
          <a:endParaRPr lang="en-GB"/>
        </a:p>
      </dgm:t>
    </dgm:pt>
    <dgm:pt modelId="{8F2F90FB-2471-4A4B-8F8A-811E0283F460}" type="sibTrans" cxnId="{A7EF45A4-8371-402A-921B-5EE884093B21}">
      <dgm:prSet/>
      <dgm:spPr/>
      <dgm:t>
        <a:bodyPr/>
        <a:lstStyle/>
        <a:p>
          <a:endParaRPr lang="en-GB"/>
        </a:p>
      </dgm:t>
    </dgm:pt>
    <dgm:pt modelId="{C1B533CB-4310-484D-A51E-858368646FE0}">
      <dgm:prSet phldrT="[Text]"/>
      <dgm:spPr/>
      <dgm:t>
        <a:bodyPr/>
        <a:lstStyle/>
        <a:p>
          <a:r>
            <a:rPr lang="en-GB" dirty="0"/>
            <a:t>Further Education</a:t>
          </a:r>
        </a:p>
      </dgm:t>
    </dgm:pt>
    <dgm:pt modelId="{0BA58F3A-FB34-4093-BEF3-71CB43BAD6BC}" type="parTrans" cxnId="{7E187ABC-2EE3-4984-A36C-D5FAEA0A20E4}">
      <dgm:prSet/>
      <dgm:spPr/>
      <dgm:t>
        <a:bodyPr/>
        <a:lstStyle/>
        <a:p>
          <a:endParaRPr lang="en-GB"/>
        </a:p>
      </dgm:t>
    </dgm:pt>
    <dgm:pt modelId="{467CDAC1-993F-44AB-8077-4FC65E255509}" type="sibTrans" cxnId="{7E187ABC-2EE3-4984-A36C-D5FAEA0A20E4}">
      <dgm:prSet/>
      <dgm:spPr/>
      <dgm:t>
        <a:bodyPr/>
        <a:lstStyle/>
        <a:p>
          <a:endParaRPr lang="en-GB"/>
        </a:p>
      </dgm:t>
    </dgm:pt>
    <dgm:pt modelId="{57DE7D00-81C4-4F1F-AFF0-3FA08D59EC62}">
      <dgm:prSet phldrT="[Text]"/>
      <dgm:spPr/>
      <dgm:t>
        <a:bodyPr/>
        <a:lstStyle/>
        <a:p>
          <a:r>
            <a:rPr lang="en-GB" dirty="0"/>
            <a:t>Training</a:t>
          </a:r>
        </a:p>
      </dgm:t>
    </dgm:pt>
    <dgm:pt modelId="{50F7B77E-F985-4BC5-BEAF-ACB9BF0DDD68}" type="parTrans" cxnId="{DE1217F5-74BF-4BB4-954A-FA2551E732FD}">
      <dgm:prSet/>
      <dgm:spPr/>
      <dgm:t>
        <a:bodyPr/>
        <a:lstStyle/>
        <a:p>
          <a:endParaRPr lang="en-GB"/>
        </a:p>
      </dgm:t>
    </dgm:pt>
    <dgm:pt modelId="{0A241EA7-A37C-4AA9-A7B7-B26161EDDE08}" type="sibTrans" cxnId="{DE1217F5-74BF-4BB4-954A-FA2551E732FD}">
      <dgm:prSet/>
      <dgm:spPr/>
      <dgm:t>
        <a:bodyPr/>
        <a:lstStyle/>
        <a:p>
          <a:endParaRPr lang="en-GB"/>
        </a:p>
      </dgm:t>
    </dgm:pt>
    <dgm:pt modelId="{9C19F2CF-6443-4176-81FA-0E456CE1B91F}">
      <dgm:prSet phldrT="[Text]"/>
      <dgm:spPr/>
      <dgm:t>
        <a:bodyPr/>
        <a:lstStyle/>
        <a:p>
          <a:r>
            <a:rPr lang="en-GB" dirty="0"/>
            <a:t>Employment</a:t>
          </a:r>
        </a:p>
      </dgm:t>
    </dgm:pt>
    <dgm:pt modelId="{884C83B4-2E5A-4F3B-812F-E44A639DC9E5}" type="parTrans" cxnId="{E75A3F6E-FC2D-4C9C-97C2-8F0487A7945E}">
      <dgm:prSet/>
      <dgm:spPr/>
      <dgm:t>
        <a:bodyPr/>
        <a:lstStyle/>
        <a:p>
          <a:endParaRPr lang="en-GB"/>
        </a:p>
      </dgm:t>
    </dgm:pt>
    <dgm:pt modelId="{6C228784-6F42-415C-9B7F-2D5C14EBCEA7}" type="sibTrans" cxnId="{E75A3F6E-FC2D-4C9C-97C2-8F0487A7945E}">
      <dgm:prSet/>
      <dgm:spPr/>
      <dgm:t>
        <a:bodyPr/>
        <a:lstStyle/>
        <a:p>
          <a:endParaRPr lang="en-GB"/>
        </a:p>
      </dgm:t>
    </dgm:pt>
    <dgm:pt modelId="{20C3757D-5FBA-4209-BB81-5F5D3DC0EB08}">
      <dgm:prSet phldrT="[Text]"/>
      <dgm:spPr/>
      <dgm:t>
        <a:bodyPr/>
        <a:lstStyle/>
        <a:p>
          <a:r>
            <a:rPr lang="en-GB" dirty="0"/>
            <a:t>Voluntary Work</a:t>
          </a:r>
        </a:p>
      </dgm:t>
    </dgm:pt>
    <dgm:pt modelId="{7CFD4F01-7619-475E-97BF-6918A2F17FA3}" type="parTrans" cxnId="{B4A53EB2-425A-408A-8F5E-2EB1D9934D80}">
      <dgm:prSet/>
      <dgm:spPr/>
      <dgm:t>
        <a:bodyPr/>
        <a:lstStyle/>
        <a:p>
          <a:endParaRPr lang="en-GB"/>
        </a:p>
      </dgm:t>
    </dgm:pt>
    <dgm:pt modelId="{3EA38AC0-AB51-41E8-AE86-47011D59CD05}" type="sibTrans" cxnId="{B4A53EB2-425A-408A-8F5E-2EB1D9934D80}">
      <dgm:prSet/>
      <dgm:spPr/>
      <dgm:t>
        <a:bodyPr/>
        <a:lstStyle/>
        <a:p>
          <a:endParaRPr lang="en-GB"/>
        </a:p>
      </dgm:t>
    </dgm:pt>
    <dgm:pt modelId="{EC674DE6-960D-45C8-B8D3-43A9B164355D}">
      <dgm:prSet/>
      <dgm:spPr/>
      <dgm:t>
        <a:bodyPr/>
        <a:lstStyle/>
        <a:p>
          <a:r>
            <a:rPr lang="en-GB" dirty="0"/>
            <a:t>Personal Development Activities</a:t>
          </a:r>
        </a:p>
      </dgm:t>
    </dgm:pt>
    <dgm:pt modelId="{988F5885-7DDE-4990-B115-64729459AD09}" type="parTrans" cxnId="{D7979601-3FB4-4165-A3CB-8F056B00279F}">
      <dgm:prSet/>
      <dgm:spPr/>
      <dgm:t>
        <a:bodyPr/>
        <a:lstStyle/>
        <a:p>
          <a:endParaRPr lang="en-GB"/>
        </a:p>
      </dgm:t>
    </dgm:pt>
    <dgm:pt modelId="{6B4BCEDF-12DC-45A7-9020-54C9A0922F16}" type="sibTrans" cxnId="{D7979601-3FB4-4165-A3CB-8F056B00279F}">
      <dgm:prSet/>
      <dgm:spPr/>
      <dgm:t>
        <a:bodyPr/>
        <a:lstStyle/>
        <a:p>
          <a:endParaRPr lang="en-GB"/>
        </a:p>
      </dgm:t>
    </dgm:pt>
    <dgm:pt modelId="{ED2BA538-9B75-46FC-9384-D3D508144CB8}" type="pres">
      <dgm:prSet presAssocID="{F1BDFC56-107B-473E-80ED-27A6B665CD0F}" presName="diagram" presStyleCnt="0">
        <dgm:presLayoutVars>
          <dgm:dir/>
          <dgm:resizeHandles val="exact"/>
        </dgm:presLayoutVars>
      </dgm:prSet>
      <dgm:spPr/>
    </dgm:pt>
    <dgm:pt modelId="{3792E14C-BE18-4C90-A3BA-947E68724BAD}" type="pres">
      <dgm:prSet presAssocID="{51AA2B27-CA1A-4D21-B58D-F32A172479B5}" presName="node" presStyleLbl="node1" presStyleIdx="0" presStyleCnt="6">
        <dgm:presLayoutVars>
          <dgm:bulletEnabled val="1"/>
        </dgm:presLayoutVars>
      </dgm:prSet>
      <dgm:spPr/>
    </dgm:pt>
    <dgm:pt modelId="{6A9DFAFD-60D8-4662-9FBF-5E8236C3195E}" type="pres">
      <dgm:prSet presAssocID="{8F2F90FB-2471-4A4B-8F8A-811E0283F460}" presName="sibTrans" presStyleCnt="0"/>
      <dgm:spPr/>
    </dgm:pt>
    <dgm:pt modelId="{D91B3732-1E03-4246-AD97-25C226659A01}" type="pres">
      <dgm:prSet presAssocID="{C1B533CB-4310-484D-A51E-858368646FE0}" presName="node" presStyleLbl="node1" presStyleIdx="1" presStyleCnt="6">
        <dgm:presLayoutVars>
          <dgm:bulletEnabled val="1"/>
        </dgm:presLayoutVars>
      </dgm:prSet>
      <dgm:spPr/>
    </dgm:pt>
    <dgm:pt modelId="{389CD5B1-C4CB-4A2F-A942-F1AB67CE0552}" type="pres">
      <dgm:prSet presAssocID="{467CDAC1-993F-44AB-8077-4FC65E255509}" presName="sibTrans" presStyleCnt="0"/>
      <dgm:spPr/>
    </dgm:pt>
    <dgm:pt modelId="{EC6725AB-8B9E-4940-861B-F4C1335EA881}" type="pres">
      <dgm:prSet presAssocID="{57DE7D00-81C4-4F1F-AFF0-3FA08D59EC62}" presName="node" presStyleLbl="node1" presStyleIdx="2" presStyleCnt="6">
        <dgm:presLayoutVars>
          <dgm:bulletEnabled val="1"/>
        </dgm:presLayoutVars>
      </dgm:prSet>
      <dgm:spPr/>
    </dgm:pt>
    <dgm:pt modelId="{B4697BD9-777F-437B-BAB9-360125854D6C}" type="pres">
      <dgm:prSet presAssocID="{0A241EA7-A37C-4AA9-A7B7-B26161EDDE08}" presName="sibTrans" presStyleCnt="0"/>
      <dgm:spPr/>
    </dgm:pt>
    <dgm:pt modelId="{C96FD7AF-2282-4F09-BBA4-524E1581213C}" type="pres">
      <dgm:prSet presAssocID="{9C19F2CF-6443-4176-81FA-0E456CE1B91F}" presName="node" presStyleLbl="node1" presStyleIdx="3" presStyleCnt="6">
        <dgm:presLayoutVars>
          <dgm:bulletEnabled val="1"/>
        </dgm:presLayoutVars>
      </dgm:prSet>
      <dgm:spPr/>
    </dgm:pt>
    <dgm:pt modelId="{0A742CB2-E4C2-4DAA-86D6-5ED896E843EE}" type="pres">
      <dgm:prSet presAssocID="{6C228784-6F42-415C-9B7F-2D5C14EBCEA7}" presName="sibTrans" presStyleCnt="0"/>
      <dgm:spPr/>
    </dgm:pt>
    <dgm:pt modelId="{5C667635-0C02-4CAD-BAA7-3D482764341C}" type="pres">
      <dgm:prSet presAssocID="{20C3757D-5FBA-4209-BB81-5F5D3DC0EB08}" presName="node" presStyleLbl="node1" presStyleIdx="4" presStyleCnt="6">
        <dgm:presLayoutVars>
          <dgm:bulletEnabled val="1"/>
        </dgm:presLayoutVars>
      </dgm:prSet>
      <dgm:spPr/>
    </dgm:pt>
    <dgm:pt modelId="{DC838819-B55A-46FB-9B75-A5D891E4E952}" type="pres">
      <dgm:prSet presAssocID="{3EA38AC0-AB51-41E8-AE86-47011D59CD05}" presName="sibTrans" presStyleCnt="0"/>
      <dgm:spPr/>
    </dgm:pt>
    <dgm:pt modelId="{FFE024DB-B5BB-4956-9BEC-A7432837F703}" type="pres">
      <dgm:prSet presAssocID="{EC674DE6-960D-45C8-B8D3-43A9B164355D}" presName="node" presStyleLbl="node1" presStyleIdx="5" presStyleCnt="6">
        <dgm:presLayoutVars>
          <dgm:bulletEnabled val="1"/>
        </dgm:presLayoutVars>
      </dgm:prSet>
      <dgm:spPr/>
    </dgm:pt>
  </dgm:ptLst>
  <dgm:cxnLst>
    <dgm:cxn modelId="{D7979601-3FB4-4165-A3CB-8F056B00279F}" srcId="{F1BDFC56-107B-473E-80ED-27A6B665CD0F}" destId="{EC674DE6-960D-45C8-B8D3-43A9B164355D}" srcOrd="5" destOrd="0" parTransId="{988F5885-7DDE-4990-B115-64729459AD09}" sibTransId="{6B4BCEDF-12DC-45A7-9020-54C9A0922F16}"/>
    <dgm:cxn modelId="{AEBBCF2A-1120-4102-A4F1-9FA10E940058}" type="presOf" srcId="{57DE7D00-81C4-4F1F-AFF0-3FA08D59EC62}" destId="{EC6725AB-8B9E-4940-861B-F4C1335EA881}" srcOrd="0" destOrd="0" presId="urn:microsoft.com/office/officeart/2005/8/layout/default"/>
    <dgm:cxn modelId="{E1D1EB31-ABD6-466D-ACA5-E35621F39A88}" type="presOf" srcId="{51AA2B27-CA1A-4D21-B58D-F32A172479B5}" destId="{3792E14C-BE18-4C90-A3BA-947E68724BAD}" srcOrd="0" destOrd="0" presId="urn:microsoft.com/office/officeart/2005/8/layout/default"/>
    <dgm:cxn modelId="{F6297747-D9CE-42C6-912C-2E67562AEBD1}" type="presOf" srcId="{9C19F2CF-6443-4176-81FA-0E456CE1B91F}" destId="{C96FD7AF-2282-4F09-BBA4-524E1581213C}" srcOrd="0" destOrd="0" presId="urn:microsoft.com/office/officeart/2005/8/layout/default"/>
    <dgm:cxn modelId="{57BB5D4A-D7B8-4AE0-BB89-794C972F3D81}" type="presOf" srcId="{20C3757D-5FBA-4209-BB81-5F5D3DC0EB08}" destId="{5C667635-0C02-4CAD-BAA7-3D482764341C}" srcOrd="0" destOrd="0" presId="urn:microsoft.com/office/officeart/2005/8/layout/default"/>
    <dgm:cxn modelId="{E75A3F6E-FC2D-4C9C-97C2-8F0487A7945E}" srcId="{F1BDFC56-107B-473E-80ED-27A6B665CD0F}" destId="{9C19F2CF-6443-4176-81FA-0E456CE1B91F}" srcOrd="3" destOrd="0" parTransId="{884C83B4-2E5A-4F3B-812F-E44A639DC9E5}" sibTransId="{6C228784-6F42-415C-9B7F-2D5C14EBCEA7}"/>
    <dgm:cxn modelId="{A7EF45A4-8371-402A-921B-5EE884093B21}" srcId="{F1BDFC56-107B-473E-80ED-27A6B665CD0F}" destId="{51AA2B27-CA1A-4D21-B58D-F32A172479B5}" srcOrd="0" destOrd="0" parTransId="{63B43F8E-B470-4FE4-A4A1-32BB33062F17}" sibTransId="{8F2F90FB-2471-4A4B-8F8A-811E0283F460}"/>
    <dgm:cxn modelId="{8F5DC0AF-B730-4C73-B68F-C5045E56A5B1}" type="presOf" srcId="{C1B533CB-4310-484D-A51E-858368646FE0}" destId="{D91B3732-1E03-4246-AD97-25C226659A01}" srcOrd="0" destOrd="0" presId="urn:microsoft.com/office/officeart/2005/8/layout/default"/>
    <dgm:cxn modelId="{B4A53EB2-425A-408A-8F5E-2EB1D9934D80}" srcId="{F1BDFC56-107B-473E-80ED-27A6B665CD0F}" destId="{20C3757D-5FBA-4209-BB81-5F5D3DC0EB08}" srcOrd="4" destOrd="0" parTransId="{7CFD4F01-7619-475E-97BF-6918A2F17FA3}" sibTransId="{3EA38AC0-AB51-41E8-AE86-47011D59CD05}"/>
    <dgm:cxn modelId="{7E187ABC-2EE3-4984-A36C-D5FAEA0A20E4}" srcId="{F1BDFC56-107B-473E-80ED-27A6B665CD0F}" destId="{C1B533CB-4310-484D-A51E-858368646FE0}" srcOrd="1" destOrd="0" parTransId="{0BA58F3A-FB34-4093-BEF3-71CB43BAD6BC}" sibTransId="{467CDAC1-993F-44AB-8077-4FC65E255509}"/>
    <dgm:cxn modelId="{92761DE8-BDA9-4D43-BD6F-30B92BC7AE0F}" type="presOf" srcId="{F1BDFC56-107B-473E-80ED-27A6B665CD0F}" destId="{ED2BA538-9B75-46FC-9384-D3D508144CB8}" srcOrd="0" destOrd="0" presId="urn:microsoft.com/office/officeart/2005/8/layout/default"/>
    <dgm:cxn modelId="{2E32EAE9-13F0-4D50-876D-B26CDB8DDE1E}" type="presOf" srcId="{EC674DE6-960D-45C8-B8D3-43A9B164355D}" destId="{FFE024DB-B5BB-4956-9BEC-A7432837F703}" srcOrd="0" destOrd="0" presId="urn:microsoft.com/office/officeart/2005/8/layout/default"/>
    <dgm:cxn modelId="{DE1217F5-74BF-4BB4-954A-FA2551E732FD}" srcId="{F1BDFC56-107B-473E-80ED-27A6B665CD0F}" destId="{57DE7D00-81C4-4F1F-AFF0-3FA08D59EC62}" srcOrd="2" destOrd="0" parTransId="{50F7B77E-F985-4BC5-BEAF-ACB9BF0DDD68}" sibTransId="{0A241EA7-A37C-4AA9-A7B7-B26161EDDE08}"/>
    <dgm:cxn modelId="{EC16A094-6592-4B67-B4FF-10E2B1BDAAF1}" type="presParOf" srcId="{ED2BA538-9B75-46FC-9384-D3D508144CB8}" destId="{3792E14C-BE18-4C90-A3BA-947E68724BAD}" srcOrd="0" destOrd="0" presId="urn:microsoft.com/office/officeart/2005/8/layout/default"/>
    <dgm:cxn modelId="{ED8908C3-B64C-4D35-97A6-C29AFCD97391}" type="presParOf" srcId="{ED2BA538-9B75-46FC-9384-D3D508144CB8}" destId="{6A9DFAFD-60D8-4662-9FBF-5E8236C3195E}" srcOrd="1" destOrd="0" presId="urn:microsoft.com/office/officeart/2005/8/layout/default"/>
    <dgm:cxn modelId="{54CDBDDF-77E5-4ECD-AE69-F1FE28BF4E1C}" type="presParOf" srcId="{ED2BA538-9B75-46FC-9384-D3D508144CB8}" destId="{D91B3732-1E03-4246-AD97-25C226659A01}" srcOrd="2" destOrd="0" presId="urn:microsoft.com/office/officeart/2005/8/layout/default"/>
    <dgm:cxn modelId="{95295CB9-E9AC-4781-805B-59630AB68F0E}" type="presParOf" srcId="{ED2BA538-9B75-46FC-9384-D3D508144CB8}" destId="{389CD5B1-C4CB-4A2F-A942-F1AB67CE0552}" srcOrd="3" destOrd="0" presId="urn:microsoft.com/office/officeart/2005/8/layout/default"/>
    <dgm:cxn modelId="{2000A11C-B538-4F71-9369-772886456499}" type="presParOf" srcId="{ED2BA538-9B75-46FC-9384-D3D508144CB8}" destId="{EC6725AB-8B9E-4940-861B-F4C1335EA881}" srcOrd="4" destOrd="0" presId="urn:microsoft.com/office/officeart/2005/8/layout/default"/>
    <dgm:cxn modelId="{B0235311-C9FB-4BED-B71D-80FE68BB896F}" type="presParOf" srcId="{ED2BA538-9B75-46FC-9384-D3D508144CB8}" destId="{B4697BD9-777F-437B-BAB9-360125854D6C}" srcOrd="5" destOrd="0" presId="urn:microsoft.com/office/officeart/2005/8/layout/default"/>
    <dgm:cxn modelId="{A87DA7A1-54C2-4E94-8FE6-A4A77FD01DF7}" type="presParOf" srcId="{ED2BA538-9B75-46FC-9384-D3D508144CB8}" destId="{C96FD7AF-2282-4F09-BBA4-524E1581213C}" srcOrd="6" destOrd="0" presId="urn:microsoft.com/office/officeart/2005/8/layout/default"/>
    <dgm:cxn modelId="{01DB722B-7842-4D7D-A5B6-DB53255134B0}" type="presParOf" srcId="{ED2BA538-9B75-46FC-9384-D3D508144CB8}" destId="{0A742CB2-E4C2-4DAA-86D6-5ED896E843EE}" srcOrd="7" destOrd="0" presId="urn:microsoft.com/office/officeart/2005/8/layout/default"/>
    <dgm:cxn modelId="{1AB3B02C-02BE-45BB-B1B1-CF03017B17A9}" type="presParOf" srcId="{ED2BA538-9B75-46FC-9384-D3D508144CB8}" destId="{5C667635-0C02-4CAD-BAA7-3D482764341C}" srcOrd="8" destOrd="0" presId="urn:microsoft.com/office/officeart/2005/8/layout/default"/>
    <dgm:cxn modelId="{D8CCE700-99F0-43C3-9D90-13537566FE00}" type="presParOf" srcId="{ED2BA538-9B75-46FC-9384-D3D508144CB8}" destId="{DC838819-B55A-46FB-9B75-A5D891E4E952}" srcOrd="9" destOrd="0" presId="urn:microsoft.com/office/officeart/2005/8/layout/default"/>
    <dgm:cxn modelId="{7674CF87-1973-4887-844C-CCD73373B323}" type="presParOf" srcId="{ED2BA538-9B75-46FC-9384-D3D508144CB8}" destId="{FFE024DB-B5BB-4956-9BEC-A7432837F703}" srcOrd="10"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957659-F3BC-4ABF-B039-2157FABD1E8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B3F2A36-7DB8-473A-8769-7EC08EB78199}">
      <dgm:prSet custT="1"/>
      <dgm:spPr/>
      <dgm:t>
        <a:bodyPr/>
        <a:lstStyle/>
        <a:p>
          <a:r>
            <a:rPr lang="en-GB" sz="1800" dirty="0"/>
            <a:t>Support disabled people and carers (16+) in Scotland to acquire Skills for Life</a:t>
          </a:r>
          <a:endParaRPr lang="en-US" sz="1800" dirty="0"/>
        </a:p>
      </dgm:t>
    </dgm:pt>
    <dgm:pt modelId="{416313C3-A36E-4F24-B889-703A0CDBA815}" type="parTrans" cxnId="{B001AAF5-130F-47FE-AB7A-BEB1AAC3757C}">
      <dgm:prSet/>
      <dgm:spPr/>
      <dgm:t>
        <a:bodyPr/>
        <a:lstStyle/>
        <a:p>
          <a:endParaRPr lang="en-US" sz="2000"/>
        </a:p>
      </dgm:t>
    </dgm:pt>
    <dgm:pt modelId="{8EF9F259-D910-4B4C-9FEC-ED9F7F4540BB}" type="sibTrans" cxnId="{B001AAF5-130F-47FE-AB7A-BEB1AAC3757C}">
      <dgm:prSet/>
      <dgm:spPr/>
      <dgm:t>
        <a:bodyPr/>
        <a:lstStyle/>
        <a:p>
          <a:endParaRPr lang="en-US" sz="2000"/>
        </a:p>
      </dgm:t>
    </dgm:pt>
    <dgm:pt modelId="{0CF7F35F-B62C-4E02-98BA-ACC95531AC03}">
      <dgm:prSet custT="1"/>
      <dgm:spPr/>
      <dgm:t>
        <a:bodyPr/>
        <a:lstStyle/>
        <a:p>
          <a:r>
            <a:rPr lang="en-GB" sz="1800" dirty="0"/>
            <a:t>Removing barriers to learning and promote independence (e.g. home visit provision) </a:t>
          </a:r>
          <a:endParaRPr lang="en-US" sz="1800" dirty="0"/>
        </a:p>
      </dgm:t>
    </dgm:pt>
    <dgm:pt modelId="{2A6B66C1-70F9-4F25-830C-BEA553102AA2}" type="parTrans" cxnId="{F298C5A5-475E-4695-BF93-C49625BF4765}">
      <dgm:prSet/>
      <dgm:spPr/>
      <dgm:t>
        <a:bodyPr/>
        <a:lstStyle/>
        <a:p>
          <a:endParaRPr lang="en-US" sz="2000"/>
        </a:p>
      </dgm:t>
    </dgm:pt>
    <dgm:pt modelId="{0F001D4F-F457-4786-9E9E-877CCF72F650}" type="sibTrans" cxnId="{F298C5A5-475E-4695-BF93-C49625BF4765}">
      <dgm:prSet/>
      <dgm:spPr/>
      <dgm:t>
        <a:bodyPr/>
        <a:lstStyle/>
        <a:p>
          <a:endParaRPr lang="en-US" sz="2000"/>
        </a:p>
      </dgm:t>
    </dgm:pt>
    <dgm:pt modelId="{BA40D770-386B-4263-B98C-F23C40297EBA}">
      <dgm:prSet custT="1"/>
      <dgm:spPr/>
      <dgm:t>
        <a:bodyPr/>
        <a:lstStyle/>
        <a:p>
          <a:r>
            <a:rPr lang="en-GB" sz="1800"/>
            <a:t>Personalised, one-to one or small group support </a:t>
          </a:r>
          <a:endParaRPr lang="en-US" sz="1800"/>
        </a:p>
      </dgm:t>
    </dgm:pt>
    <dgm:pt modelId="{0A0488B1-170C-4933-A3C2-6AAA718366A9}" type="parTrans" cxnId="{B0099087-B55D-4CEB-85A0-38CAD39BD854}">
      <dgm:prSet/>
      <dgm:spPr/>
      <dgm:t>
        <a:bodyPr/>
        <a:lstStyle/>
        <a:p>
          <a:endParaRPr lang="en-US" sz="2000"/>
        </a:p>
      </dgm:t>
    </dgm:pt>
    <dgm:pt modelId="{808F087C-C717-434C-9C63-88278F2BC10F}" type="sibTrans" cxnId="{B0099087-B55D-4CEB-85A0-38CAD39BD854}">
      <dgm:prSet/>
      <dgm:spPr/>
      <dgm:t>
        <a:bodyPr/>
        <a:lstStyle/>
        <a:p>
          <a:endParaRPr lang="en-US" sz="2000"/>
        </a:p>
      </dgm:t>
    </dgm:pt>
    <dgm:pt modelId="{97C5A6C2-8C54-4562-B695-B0AAB203629E}">
      <dgm:prSet custT="1"/>
      <dgm:spPr/>
      <dgm:t>
        <a:bodyPr/>
        <a:lstStyle/>
        <a:p>
          <a:r>
            <a:rPr lang="en-GB" sz="1800"/>
            <a:t>Improve access to education and employment</a:t>
          </a:r>
          <a:endParaRPr lang="en-US" sz="1800"/>
        </a:p>
      </dgm:t>
    </dgm:pt>
    <dgm:pt modelId="{36F138AA-BE3A-473E-A37C-4D9D9EEB8479}" type="parTrans" cxnId="{4F4DB655-C7C0-48DE-917D-D2205ECEE59F}">
      <dgm:prSet/>
      <dgm:spPr/>
      <dgm:t>
        <a:bodyPr/>
        <a:lstStyle/>
        <a:p>
          <a:endParaRPr lang="en-US" sz="2000"/>
        </a:p>
      </dgm:t>
    </dgm:pt>
    <dgm:pt modelId="{5D64F86A-D99E-4C46-9C53-A56D81379A39}" type="sibTrans" cxnId="{4F4DB655-C7C0-48DE-917D-D2205ECEE59F}">
      <dgm:prSet/>
      <dgm:spPr/>
      <dgm:t>
        <a:bodyPr/>
        <a:lstStyle/>
        <a:p>
          <a:endParaRPr lang="en-US" sz="2000"/>
        </a:p>
      </dgm:t>
    </dgm:pt>
    <dgm:pt modelId="{29BB7DB0-5756-4271-8994-AFB21FEDB92A}">
      <dgm:prSet custT="1"/>
      <dgm:spPr/>
      <dgm:t>
        <a:bodyPr/>
        <a:lstStyle/>
        <a:p>
          <a:r>
            <a:rPr lang="en-GB" sz="1800" dirty="0"/>
            <a:t>Work with individuals, communities and partners to create inclusive opportunities</a:t>
          </a:r>
          <a:endParaRPr lang="en-US" sz="1800" dirty="0"/>
        </a:p>
      </dgm:t>
    </dgm:pt>
    <dgm:pt modelId="{DBC1DD13-54BE-4BAC-A38A-BD20D3FFA175}" type="parTrans" cxnId="{34A45480-00F0-4114-BA41-44A5C3CB4AD0}">
      <dgm:prSet/>
      <dgm:spPr/>
      <dgm:t>
        <a:bodyPr/>
        <a:lstStyle/>
        <a:p>
          <a:endParaRPr lang="en-US" sz="2000"/>
        </a:p>
      </dgm:t>
    </dgm:pt>
    <dgm:pt modelId="{1D02523E-9F83-4C95-B5DF-04061A9924C6}" type="sibTrans" cxnId="{34A45480-00F0-4114-BA41-44A5C3CB4AD0}">
      <dgm:prSet/>
      <dgm:spPr/>
      <dgm:t>
        <a:bodyPr/>
        <a:lstStyle/>
        <a:p>
          <a:endParaRPr lang="en-US" sz="2000"/>
        </a:p>
      </dgm:t>
    </dgm:pt>
    <dgm:pt modelId="{4C6947BA-ED3F-44D2-BFFA-646E6550C96F}">
      <dgm:prSet custT="1"/>
      <dgm:spPr/>
      <dgm:t>
        <a:bodyPr/>
        <a:lstStyle/>
        <a:p>
          <a:r>
            <a:rPr lang="en-GB" sz="1800" dirty="0"/>
            <a:t>“Mobile” Qualifications Centre</a:t>
          </a:r>
          <a:endParaRPr lang="en-US" sz="1800" dirty="0"/>
        </a:p>
      </dgm:t>
    </dgm:pt>
    <dgm:pt modelId="{7DB94D57-48BE-4578-84D2-725F5D4D519B}" type="parTrans" cxnId="{0200800E-FA13-4362-BE4C-731F1EDBD2DF}">
      <dgm:prSet/>
      <dgm:spPr/>
      <dgm:t>
        <a:bodyPr/>
        <a:lstStyle/>
        <a:p>
          <a:endParaRPr lang="en-US" sz="2000"/>
        </a:p>
      </dgm:t>
    </dgm:pt>
    <dgm:pt modelId="{602833CD-C91B-4F1F-AC2B-43D5528D5B45}" type="sibTrans" cxnId="{0200800E-FA13-4362-BE4C-731F1EDBD2DF}">
      <dgm:prSet/>
      <dgm:spPr/>
      <dgm:t>
        <a:bodyPr/>
        <a:lstStyle/>
        <a:p>
          <a:endParaRPr lang="en-US" sz="2000"/>
        </a:p>
      </dgm:t>
    </dgm:pt>
    <dgm:pt modelId="{A315CD00-B1F0-462C-9422-5C4BA1870261}" type="pres">
      <dgm:prSet presAssocID="{34957659-F3BC-4ABF-B039-2157FABD1E84}" presName="linear" presStyleCnt="0">
        <dgm:presLayoutVars>
          <dgm:animLvl val="lvl"/>
          <dgm:resizeHandles val="exact"/>
        </dgm:presLayoutVars>
      </dgm:prSet>
      <dgm:spPr/>
    </dgm:pt>
    <dgm:pt modelId="{6700608F-64D7-4655-B79D-6C0E451C9DD8}" type="pres">
      <dgm:prSet presAssocID="{5B3F2A36-7DB8-473A-8769-7EC08EB78199}" presName="parentText" presStyleLbl="node1" presStyleIdx="0" presStyleCnt="6">
        <dgm:presLayoutVars>
          <dgm:chMax val="0"/>
          <dgm:bulletEnabled val="1"/>
        </dgm:presLayoutVars>
      </dgm:prSet>
      <dgm:spPr/>
    </dgm:pt>
    <dgm:pt modelId="{2A9C52EA-615C-4AA1-8693-F59D58C2C773}" type="pres">
      <dgm:prSet presAssocID="{8EF9F259-D910-4B4C-9FEC-ED9F7F4540BB}" presName="spacer" presStyleCnt="0"/>
      <dgm:spPr/>
    </dgm:pt>
    <dgm:pt modelId="{825AEE73-28A5-4DA1-B14D-4F32431E088E}" type="pres">
      <dgm:prSet presAssocID="{0CF7F35F-B62C-4E02-98BA-ACC95531AC03}" presName="parentText" presStyleLbl="node1" presStyleIdx="1" presStyleCnt="6">
        <dgm:presLayoutVars>
          <dgm:chMax val="0"/>
          <dgm:bulletEnabled val="1"/>
        </dgm:presLayoutVars>
      </dgm:prSet>
      <dgm:spPr/>
    </dgm:pt>
    <dgm:pt modelId="{D3ED6ABB-E17A-4B19-A089-9F87535A154F}" type="pres">
      <dgm:prSet presAssocID="{0F001D4F-F457-4786-9E9E-877CCF72F650}" presName="spacer" presStyleCnt="0"/>
      <dgm:spPr/>
    </dgm:pt>
    <dgm:pt modelId="{798884C2-C615-4A7E-AED6-7E3787F1810C}" type="pres">
      <dgm:prSet presAssocID="{BA40D770-386B-4263-B98C-F23C40297EBA}" presName="parentText" presStyleLbl="node1" presStyleIdx="2" presStyleCnt="6">
        <dgm:presLayoutVars>
          <dgm:chMax val="0"/>
          <dgm:bulletEnabled val="1"/>
        </dgm:presLayoutVars>
      </dgm:prSet>
      <dgm:spPr/>
    </dgm:pt>
    <dgm:pt modelId="{5561352A-E1E9-472E-8C29-E9AC1F8DAFFC}" type="pres">
      <dgm:prSet presAssocID="{808F087C-C717-434C-9C63-88278F2BC10F}" presName="spacer" presStyleCnt="0"/>
      <dgm:spPr/>
    </dgm:pt>
    <dgm:pt modelId="{56F24098-02DE-48A6-B415-4C65ABC1D54D}" type="pres">
      <dgm:prSet presAssocID="{97C5A6C2-8C54-4562-B695-B0AAB203629E}" presName="parentText" presStyleLbl="node1" presStyleIdx="3" presStyleCnt="6">
        <dgm:presLayoutVars>
          <dgm:chMax val="0"/>
          <dgm:bulletEnabled val="1"/>
        </dgm:presLayoutVars>
      </dgm:prSet>
      <dgm:spPr/>
    </dgm:pt>
    <dgm:pt modelId="{0444D91E-B4ED-48E4-A3BD-E134B014BB03}" type="pres">
      <dgm:prSet presAssocID="{5D64F86A-D99E-4C46-9C53-A56D81379A39}" presName="spacer" presStyleCnt="0"/>
      <dgm:spPr/>
    </dgm:pt>
    <dgm:pt modelId="{4925563E-8F4F-41C9-8111-DBFAAA1B28BB}" type="pres">
      <dgm:prSet presAssocID="{29BB7DB0-5756-4271-8994-AFB21FEDB92A}" presName="parentText" presStyleLbl="node1" presStyleIdx="4" presStyleCnt="6">
        <dgm:presLayoutVars>
          <dgm:chMax val="0"/>
          <dgm:bulletEnabled val="1"/>
        </dgm:presLayoutVars>
      </dgm:prSet>
      <dgm:spPr/>
    </dgm:pt>
    <dgm:pt modelId="{A5C48383-A710-429D-8C5F-733ED9EB36DC}" type="pres">
      <dgm:prSet presAssocID="{1D02523E-9F83-4C95-B5DF-04061A9924C6}" presName="spacer" presStyleCnt="0"/>
      <dgm:spPr/>
    </dgm:pt>
    <dgm:pt modelId="{8E490A39-DC3B-4BCA-B3D3-FAEE9A9EE3B8}" type="pres">
      <dgm:prSet presAssocID="{4C6947BA-ED3F-44D2-BFFA-646E6550C96F}" presName="parentText" presStyleLbl="node1" presStyleIdx="5" presStyleCnt="6">
        <dgm:presLayoutVars>
          <dgm:chMax val="0"/>
          <dgm:bulletEnabled val="1"/>
        </dgm:presLayoutVars>
      </dgm:prSet>
      <dgm:spPr/>
    </dgm:pt>
  </dgm:ptLst>
  <dgm:cxnLst>
    <dgm:cxn modelId="{0200800E-FA13-4362-BE4C-731F1EDBD2DF}" srcId="{34957659-F3BC-4ABF-B039-2157FABD1E84}" destId="{4C6947BA-ED3F-44D2-BFFA-646E6550C96F}" srcOrd="5" destOrd="0" parTransId="{7DB94D57-48BE-4578-84D2-725F5D4D519B}" sibTransId="{602833CD-C91B-4F1F-AC2B-43D5528D5B45}"/>
    <dgm:cxn modelId="{ADB42335-F214-4F68-A570-9C918229118F}" type="presOf" srcId="{97C5A6C2-8C54-4562-B695-B0AAB203629E}" destId="{56F24098-02DE-48A6-B415-4C65ABC1D54D}" srcOrd="0" destOrd="0" presId="urn:microsoft.com/office/officeart/2005/8/layout/vList2"/>
    <dgm:cxn modelId="{4F4DB655-C7C0-48DE-917D-D2205ECEE59F}" srcId="{34957659-F3BC-4ABF-B039-2157FABD1E84}" destId="{97C5A6C2-8C54-4562-B695-B0AAB203629E}" srcOrd="3" destOrd="0" parTransId="{36F138AA-BE3A-473E-A37C-4D9D9EEB8479}" sibTransId="{5D64F86A-D99E-4C46-9C53-A56D81379A39}"/>
    <dgm:cxn modelId="{34A45480-00F0-4114-BA41-44A5C3CB4AD0}" srcId="{34957659-F3BC-4ABF-B039-2157FABD1E84}" destId="{29BB7DB0-5756-4271-8994-AFB21FEDB92A}" srcOrd="4" destOrd="0" parTransId="{DBC1DD13-54BE-4BAC-A38A-BD20D3FFA175}" sibTransId="{1D02523E-9F83-4C95-B5DF-04061A9924C6}"/>
    <dgm:cxn modelId="{389A2985-3ACB-4377-A6ED-C33C9A5FDB2E}" type="presOf" srcId="{34957659-F3BC-4ABF-B039-2157FABD1E84}" destId="{A315CD00-B1F0-462C-9422-5C4BA1870261}" srcOrd="0" destOrd="0" presId="urn:microsoft.com/office/officeart/2005/8/layout/vList2"/>
    <dgm:cxn modelId="{B0099087-B55D-4CEB-85A0-38CAD39BD854}" srcId="{34957659-F3BC-4ABF-B039-2157FABD1E84}" destId="{BA40D770-386B-4263-B98C-F23C40297EBA}" srcOrd="2" destOrd="0" parTransId="{0A0488B1-170C-4933-A3C2-6AAA718366A9}" sibTransId="{808F087C-C717-434C-9C63-88278F2BC10F}"/>
    <dgm:cxn modelId="{B581A08E-7250-4FA3-B453-A8707E4E9085}" type="presOf" srcId="{BA40D770-386B-4263-B98C-F23C40297EBA}" destId="{798884C2-C615-4A7E-AED6-7E3787F1810C}" srcOrd="0" destOrd="0" presId="urn:microsoft.com/office/officeart/2005/8/layout/vList2"/>
    <dgm:cxn modelId="{F298C5A5-475E-4695-BF93-C49625BF4765}" srcId="{34957659-F3BC-4ABF-B039-2157FABD1E84}" destId="{0CF7F35F-B62C-4E02-98BA-ACC95531AC03}" srcOrd="1" destOrd="0" parTransId="{2A6B66C1-70F9-4F25-830C-BEA553102AA2}" sibTransId="{0F001D4F-F457-4786-9E9E-877CCF72F650}"/>
    <dgm:cxn modelId="{EDD81BB1-3926-41E0-873A-3D07ADD2FD40}" type="presOf" srcId="{29BB7DB0-5756-4271-8994-AFB21FEDB92A}" destId="{4925563E-8F4F-41C9-8111-DBFAAA1B28BB}" srcOrd="0" destOrd="0" presId="urn:microsoft.com/office/officeart/2005/8/layout/vList2"/>
    <dgm:cxn modelId="{9E61C9B1-84A0-4227-9D99-0BAA8597D98A}" type="presOf" srcId="{4C6947BA-ED3F-44D2-BFFA-646E6550C96F}" destId="{8E490A39-DC3B-4BCA-B3D3-FAEE9A9EE3B8}" srcOrd="0" destOrd="0" presId="urn:microsoft.com/office/officeart/2005/8/layout/vList2"/>
    <dgm:cxn modelId="{86E0C1BC-CF07-4A73-9343-47880C8571CC}" type="presOf" srcId="{0CF7F35F-B62C-4E02-98BA-ACC95531AC03}" destId="{825AEE73-28A5-4DA1-B14D-4F32431E088E}" srcOrd="0" destOrd="0" presId="urn:microsoft.com/office/officeart/2005/8/layout/vList2"/>
    <dgm:cxn modelId="{9633C4CE-4699-475F-81D5-264EC8145A81}" type="presOf" srcId="{5B3F2A36-7DB8-473A-8769-7EC08EB78199}" destId="{6700608F-64D7-4655-B79D-6C0E451C9DD8}" srcOrd="0" destOrd="0" presId="urn:microsoft.com/office/officeart/2005/8/layout/vList2"/>
    <dgm:cxn modelId="{B001AAF5-130F-47FE-AB7A-BEB1AAC3757C}" srcId="{34957659-F3BC-4ABF-B039-2157FABD1E84}" destId="{5B3F2A36-7DB8-473A-8769-7EC08EB78199}" srcOrd="0" destOrd="0" parTransId="{416313C3-A36E-4F24-B889-703A0CDBA815}" sibTransId="{8EF9F259-D910-4B4C-9FEC-ED9F7F4540BB}"/>
    <dgm:cxn modelId="{D29E9E1A-17A9-4FE5-A8E2-FD43A86E0417}" type="presParOf" srcId="{A315CD00-B1F0-462C-9422-5C4BA1870261}" destId="{6700608F-64D7-4655-B79D-6C0E451C9DD8}" srcOrd="0" destOrd="0" presId="urn:microsoft.com/office/officeart/2005/8/layout/vList2"/>
    <dgm:cxn modelId="{88EB9B05-BD52-4DF8-A4F9-E0E2D8BA7780}" type="presParOf" srcId="{A315CD00-B1F0-462C-9422-5C4BA1870261}" destId="{2A9C52EA-615C-4AA1-8693-F59D58C2C773}" srcOrd="1" destOrd="0" presId="urn:microsoft.com/office/officeart/2005/8/layout/vList2"/>
    <dgm:cxn modelId="{CDA2B3BB-43D0-47CA-A935-519ED316CB16}" type="presParOf" srcId="{A315CD00-B1F0-462C-9422-5C4BA1870261}" destId="{825AEE73-28A5-4DA1-B14D-4F32431E088E}" srcOrd="2" destOrd="0" presId="urn:microsoft.com/office/officeart/2005/8/layout/vList2"/>
    <dgm:cxn modelId="{05A4DB8F-76BC-408F-90B2-3A6A101B5E03}" type="presParOf" srcId="{A315CD00-B1F0-462C-9422-5C4BA1870261}" destId="{D3ED6ABB-E17A-4B19-A089-9F87535A154F}" srcOrd="3" destOrd="0" presId="urn:microsoft.com/office/officeart/2005/8/layout/vList2"/>
    <dgm:cxn modelId="{4635AB48-7A5C-492A-9F64-B75FFAB186D9}" type="presParOf" srcId="{A315CD00-B1F0-462C-9422-5C4BA1870261}" destId="{798884C2-C615-4A7E-AED6-7E3787F1810C}" srcOrd="4" destOrd="0" presId="urn:microsoft.com/office/officeart/2005/8/layout/vList2"/>
    <dgm:cxn modelId="{2EB5ADB5-2BC9-42C3-81A0-D73A999727B9}" type="presParOf" srcId="{A315CD00-B1F0-462C-9422-5C4BA1870261}" destId="{5561352A-E1E9-472E-8C29-E9AC1F8DAFFC}" srcOrd="5" destOrd="0" presId="urn:microsoft.com/office/officeart/2005/8/layout/vList2"/>
    <dgm:cxn modelId="{1BC20857-EF23-402C-99A2-D980B6952180}" type="presParOf" srcId="{A315CD00-B1F0-462C-9422-5C4BA1870261}" destId="{56F24098-02DE-48A6-B415-4C65ABC1D54D}" srcOrd="6" destOrd="0" presId="urn:microsoft.com/office/officeart/2005/8/layout/vList2"/>
    <dgm:cxn modelId="{B3294370-2112-4049-9419-287EC108B239}" type="presParOf" srcId="{A315CD00-B1F0-462C-9422-5C4BA1870261}" destId="{0444D91E-B4ED-48E4-A3BD-E134B014BB03}" srcOrd="7" destOrd="0" presId="urn:microsoft.com/office/officeart/2005/8/layout/vList2"/>
    <dgm:cxn modelId="{60F9C0D6-8F01-4344-B256-1AB08E76217A}" type="presParOf" srcId="{A315CD00-B1F0-462C-9422-5C4BA1870261}" destId="{4925563E-8F4F-41C9-8111-DBFAAA1B28BB}" srcOrd="8" destOrd="0" presId="urn:microsoft.com/office/officeart/2005/8/layout/vList2"/>
    <dgm:cxn modelId="{CA7C4159-DA31-468C-AC80-3E2C61B1420E}" type="presParOf" srcId="{A315CD00-B1F0-462C-9422-5C4BA1870261}" destId="{A5C48383-A710-429D-8C5F-733ED9EB36DC}" srcOrd="9" destOrd="0" presId="urn:microsoft.com/office/officeart/2005/8/layout/vList2"/>
    <dgm:cxn modelId="{76E43B4A-2420-4E90-9245-E9AA57F743BC}" type="presParOf" srcId="{A315CD00-B1F0-462C-9422-5C4BA1870261}" destId="{8E490A39-DC3B-4BCA-B3D3-FAEE9A9EE3B8}" srcOrd="1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92E14C-BE18-4C90-A3BA-947E68724BAD}">
      <dsp:nvSpPr>
        <dsp:cNvPr id="0" name=""/>
        <dsp:cNvSpPr/>
      </dsp:nvSpPr>
      <dsp:spPr>
        <a:xfrm>
          <a:off x="0" y="542258"/>
          <a:ext cx="1607811" cy="964687"/>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Higher Education</a:t>
          </a:r>
        </a:p>
      </dsp:txBody>
      <dsp:txXfrm>
        <a:off x="0" y="542258"/>
        <a:ext cx="1607811" cy="964687"/>
      </dsp:txXfrm>
    </dsp:sp>
    <dsp:sp modelId="{D91B3732-1E03-4246-AD97-25C226659A01}">
      <dsp:nvSpPr>
        <dsp:cNvPr id="0" name=""/>
        <dsp:cNvSpPr/>
      </dsp:nvSpPr>
      <dsp:spPr>
        <a:xfrm>
          <a:off x="1768593" y="542258"/>
          <a:ext cx="1607811" cy="964687"/>
        </a:xfrm>
        <a:prstGeom prst="rect">
          <a:avLst/>
        </a:prstGeom>
        <a:solidFill>
          <a:schemeClr val="accent4">
            <a:hueOff val="1319987"/>
            <a:satOff val="-5840"/>
            <a:lumOff val="-98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Further Education</a:t>
          </a:r>
        </a:p>
      </dsp:txBody>
      <dsp:txXfrm>
        <a:off x="1768593" y="542258"/>
        <a:ext cx="1607811" cy="964687"/>
      </dsp:txXfrm>
    </dsp:sp>
    <dsp:sp modelId="{EC6725AB-8B9E-4940-861B-F4C1335EA881}">
      <dsp:nvSpPr>
        <dsp:cNvPr id="0" name=""/>
        <dsp:cNvSpPr/>
      </dsp:nvSpPr>
      <dsp:spPr>
        <a:xfrm>
          <a:off x="3537186" y="542258"/>
          <a:ext cx="1607811" cy="964687"/>
        </a:xfrm>
        <a:prstGeom prst="rect">
          <a:avLst/>
        </a:prstGeom>
        <a:solidFill>
          <a:schemeClr val="accent4">
            <a:hueOff val="2639975"/>
            <a:satOff val="-11681"/>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Training</a:t>
          </a:r>
        </a:p>
      </dsp:txBody>
      <dsp:txXfrm>
        <a:off x="3537186" y="542258"/>
        <a:ext cx="1607811" cy="964687"/>
      </dsp:txXfrm>
    </dsp:sp>
    <dsp:sp modelId="{C96FD7AF-2282-4F09-BBA4-524E1581213C}">
      <dsp:nvSpPr>
        <dsp:cNvPr id="0" name=""/>
        <dsp:cNvSpPr/>
      </dsp:nvSpPr>
      <dsp:spPr>
        <a:xfrm>
          <a:off x="0" y="1667727"/>
          <a:ext cx="1607811" cy="964687"/>
        </a:xfrm>
        <a:prstGeom prst="rect">
          <a:avLst/>
        </a:prstGeom>
        <a:solidFill>
          <a:schemeClr val="accent4">
            <a:hueOff val="3959962"/>
            <a:satOff val="-17521"/>
            <a:lumOff val="-294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Employment</a:t>
          </a:r>
        </a:p>
      </dsp:txBody>
      <dsp:txXfrm>
        <a:off x="0" y="1667727"/>
        <a:ext cx="1607811" cy="964687"/>
      </dsp:txXfrm>
    </dsp:sp>
    <dsp:sp modelId="{5C667635-0C02-4CAD-BAA7-3D482764341C}">
      <dsp:nvSpPr>
        <dsp:cNvPr id="0" name=""/>
        <dsp:cNvSpPr/>
      </dsp:nvSpPr>
      <dsp:spPr>
        <a:xfrm>
          <a:off x="1768593" y="1667727"/>
          <a:ext cx="1607811" cy="964687"/>
        </a:xfrm>
        <a:prstGeom prst="rect">
          <a:avLst/>
        </a:prstGeom>
        <a:solidFill>
          <a:schemeClr val="accent4">
            <a:hueOff val="5279950"/>
            <a:satOff val="-23362"/>
            <a:lumOff val="-392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Voluntary Work</a:t>
          </a:r>
        </a:p>
      </dsp:txBody>
      <dsp:txXfrm>
        <a:off x="1768593" y="1667727"/>
        <a:ext cx="1607811" cy="964687"/>
      </dsp:txXfrm>
    </dsp:sp>
    <dsp:sp modelId="{FFE024DB-B5BB-4956-9BEC-A7432837F703}">
      <dsp:nvSpPr>
        <dsp:cNvPr id="0" name=""/>
        <dsp:cNvSpPr/>
      </dsp:nvSpPr>
      <dsp:spPr>
        <a:xfrm>
          <a:off x="3537186" y="1667727"/>
          <a:ext cx="1607811" cy="964687"/>
        </a:xfrm>
        <a:prstGeom prst="rect">
          <a:avLst/>
        </a:prstGeom>
        <a:solidFill>
          <a:schemeClr val="accent4">
            <a:hueOff val="6599937"/>
            <a:satOff val="-29202"/>
            <a:lumOff val="-490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Personal Development Activities</a:t>
          </a:r>
        </a:p>
      </dsp:txBody>
      <dsp:txXfrm>
        <a:off x="3537186" y="1667727"/>
        <a:ext cx="1607811" cy="9646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00608F-64D7-4655-B79D-6C0E451C9DD8}">
      <dsp:nvSpPr>
        <dsp:cNvPr id="0" name=""/>
        <dsp:cNvSpPr/>
      </dsp:nvSpPr>
      <dsp:spPr>
        <a:xfrm>
          <a:off x="0" y="714"/>
          <a:ext cx="4277335" cy="82721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Support disabled people and carers (16+) in Scotland to acquire Skills for Life</a:t>
          </a:r>
          <a:endParaRPr lang="en-US" sz="1800" kern="1200" dirty="0"/>
        </a:p>
      </dsp:txBody>
      <dsp:txXfrm>
        <a:off x="40382" y="41096"/>
        <a:ext cx="4196571" cy="746455"/>
      </dsp:txXfrm>
    </dsp:sp>
    <dsp:sp modelId="{825AEE73-28A5-4DA1-B14D-4F32431E088E}">
      <dsp:nvSpPr>
        <dsp:cNvPr id="0" name=""/>
        <dsp:cNvSpPr/>
      </dsp:nvSpPr>
      <dsp:spPr>
        <a:xfrm>
          <a:off x="0" y="839803"/>
          <a:ext cx="4277335" cy="82721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Removing barriers to learning and promote independence (e.g. home visit provision) </a:t>
          </a:r>
          <a:endParaRPr lang="en-US" sz="1800" kern="1200" dirty="0"/>
        </a:p>
      </dsp:txBody>
      <dsp:txXfrm>
        <a:off x="40382" y="880185"/>
        <a:ext cx="4196571" cy="746455"/>
      </dsp:txXfrm>
    </dsp:sp>
    <dsp:sp modelId="{798884C2-C615-4A7E-AED6-7E3787F1810C}">
      <dsp:nvSpPr>
        <dsp:cNvPr id="0" name=""/>
        <dsp:cNvSpPr/>
      </dsp:nvSpPr>
      <dsp:spPr>
        <a:xfrm>
          <a:off x="0" y="1678891"/>
          <a:ext cx="4277335" cy="82721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Personalised, one-to one or small group support </a:t>
          </a:r>
          <a:endParaRPr lang="en-US" sz="1800" kern="1200"/>
        </a:p>
      </dsp:txBody>
      <dsp:txXfrm>
        <a:off x="40382" y="1719273"/>
        <a:ext cx="4196571" cy="746455"/>
      </dsp:txXfrm>
    </dsp:sp>
    <dsp:sp modelId="{56F24098-02DE-48A6-B415-4C65ABC1D54D}">
      <dsp:nvSpPr>
        <dsp:cNvPr id="0" name=""/>
        <dsp:cNvSpPr/>
      </dsp:nvSpPr>
      <dsp:spPr>
        <a:xfrm>
          <a:off x="0" y="2517979"/>
          <a:ext cx="4277335" cy="82721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Improve access to education and employment</a:t>
          </a:r>
          <a:endParaRPr lang="en-US" sz="1800" kern="1200"/>
        </a:p>
      </dsp:txBody>
      <dsp:txXfrm>
        <a:off x="40382" y="2558361"/>
        <a:ext cx="4196571" cy="746455"/>
      </dsp:txXfrm>
    </dsp:sp>
    <dsp:sp modelId="{4925563E-8F4F-41C9-8111-DBFAAA1B28BB}">
      <dsp:nvSpPr>
        <dsp:cNvPr id="0" name=""/>
        <dsp:cNvSpPr/>
      </dsp:nvSpPr>
      <dsp:spPr>
        <a:xfrm>
          <a:off x="0" y="3357067"/>
          <a:ext cx="4277335" cy="82721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Work with individuals, communities and partners to create inclusive opportunities</a:t>
          </a:r>
          <a:endParaRPr lang="en-US" sz="1800" kern="1200" dirty="0"/>
        </a:p>
      </dsp:txBody>
      <dsp:txXfrm>
        <a:off x="40382" y="3397449"/>
        <a:ext cx="4196571" cy="746455"/>
      </dsp:txXfrm>
    </dsp:sp>
    <dsp:sp modelId="{8E490A39-DC3B-4BCA-B3D3-FAEE9A9EE3B8}">
      <dsp:nvSpPr>
        <dsp:cNvPr id="0" name=""/>
        <dsp:cNvSpPr/>
      </dsp:nvSpPr>
      <dsp:spPr>
        <a:xfrm>
          <a:off x="0" y="4196155"/>
          <a:ext cx="4277335" cy="82721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“Mobile” Qualifications Centre</a:t>
          </a:r>
          <a:endParaRPr lang="en-US" sz="1800" kern="1200" dirty="0"/>
        </a:p>
      </dsp:txBody>
      <dsp:txXfrm>
        <a:off x="40382" y="4236537"/>
        <a:ext cx="4196571" cy="74645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44F7C0-C509-4F23-B63B-DFE1922287EC}" type="datetimeFigureOut">
              <a:rPr lang="en-GB" smtClean="0"/>
              <a:t>19/02/2025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DAB3DF-1508-473E-B1E6-58CA0A8E6DAD}" type="slidenum">
              <a:rPr lang="en-GB" smtClean="0"/>
              <a:t>‹#›</a:t>
            </a:fld>
            <a:endParaRPr lang="en-GB"/>
          </a:p>
        </p:txBody>
      </p:sp>
    </p:spTree>
    <p:extLst>
      <p:ext uri="{BB962C8B-B14F-4D97-AF65-F5344CB8AC3E}">
        <p14:creationId xmlns:p14="http://schemas.microsoft.com/office/powerpoint/2010/main" val="956174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9DAB3DF-1508-473E-B1E6-58CA0A8E6DAD}" type="slidenum">
              <a:rPr lang="en-GB" smtClean="0"/>
              <a:t>2</a:t>
            </a:fld>
            <a:endParaRPr lang="en-GB"/>
          </a:p>
        </p:txBody>
      </p:sp>
    </p:spTree>
    <p:extLst>
      <p:ext uri="{BB962C8B-B14F-4D97-AF65-F5344CB8AC3E}">
        <p14:creationId xmlns:p14="http://schemas.microsoft.com/office/powerpoint/2010/main" val="710637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2D326-C61C-C152-4511-B1856C4F56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A45A17-7D26-1E4A-02E5-4FFF926520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818E3A-F70F-D571-1C97-EBE7A52413C9}"/>
              </a:ext>
            </a:extLst>
          </p:cNvPr>
          <p:cNvSpPr>
            <a:spLocks noGrp="1"/>
          </p:cNvSpPr>
          <p:nvPr>
            <p:ph type="body" idx="1"/>
          </p:nvPr>
        </p:nvSpPr>
        <p:spPr/>
        <p:txBody>
          <a:bodyPr/>
          <a:lstStyle/>
          <a:p>
            <a:r>
              <a:rPr lang="en-GB" b="1" dirty="0"/>
              <a:t>Where Learning Pathways Take Place:</a:t>
            </a:r>
            <a:endParaRPr lang="en-GB" dirty="0"/>
          </a:p>
          <a:p>
            <a:pPr>
              <a:buFont typeface="Arial" panose="020B0604020202020204" pitchFamily="34" charset="0"/>
              <a:buChar char="•"/>
            </a:pPr>
            <a:r>
              <a:rPr lang="en-GB" dirty="0"/>
              <a:t>At school.</a:t>
            </a:r>
          </a:p>
          <a:p>
            <a:pPr>
              <a:buFont typeface="Arial" panose="020B0604020202020204" pitchFamily="34" charset="0"/>
              <a:buChar char="•"/>
            </a:pPr>
            <a:r>
              <a:rPr lang="en-GB" dirty="0"/>
              <a:t>At school and college (shared placement).</a:t>
            </a:r>
          </a:p>
          <a:p>
            <a:pPr>
              <a:buFont typeface="Arial" panose="020B0604020202020204" pitchFamily="34" charset="0"/>
              <a:buChar char="•"/>
            </a:pPr>
            <a:r>
              <a:rPr lang="en-GB" dirty="0"/>
              <a:t>Through apprenticeships (with college and/or workplace training).</a:t>
            </a:r>
          </a:p>
          <a:p>
            <a:pPr>
              <a:buFont typeface="Arial" panose="020B0604020202020204" pitchFamily="34" charset="0"/>
              <a:buChar char="•"/>
            </a:pPr>
            <a:r>
              <a:rPr lang="en-GB" dirty="0"/>
              <a:t>At work.</a:t>
            </a:r>
          </a:p>
          <a:p>
            <a:pPr>
              <a:buFont typeface="Arial" panose="020B0604020202020204" pitchFamily="34" charset="0"/>
              <a:buChar char="•"/>
            </a:pPr>
            <a:r>
              <a:rPr lang="en-GB" dirty="0"/>
              <a:t>At university.</a:t>
            </a:r>
          </a:p>
          <a:p>
            <a:pPr>
              <a:buFont typeface="Arial" panose="020B0604020202020204" pitchFamily="34" charset="0"/>
              <a:buChar char="•"/>
            </a:pPr>
            <a:r>
              <a:rPr lang="en-GB" dirty="0"/>
              <a:t>Online (SCHLA, Open University, distance learning).</a:t>
            </a:r>
          </a:p>
          <a:p>
            <a:pPr>
              <a:buFont typeface="Arial" panose="020B0604020202020204" pitchFamily="34" charset="0"/>
              <a:buChar char="•"/>
            </a:pPr>
            <a:r>
              <a:rPr lang="en-GB" dirty="0"/>
              <a:t>In a combination of the above.</a:t>
            </a:r>
          </a:p>
          <a:p>
            <a:r>
              <a:rPr lang="en-GB" b="1" dirty="0"/>
              <a:t>Additional Learning Opportunities:</a:t>
            </a:r>
            <a:endParaRPr lang="en-GB" dirty="0"/>
          </a:p>
          <a:p>
            <a:pPr>
              <a:buFont typeface="Arial" panose="020B0604020202020204" pitchFamily="34" charset="0"/>
              <a:buChar char="•"/>
            </a:pPr>
            <a:r>
              <a:rPr lang="en-GB" dirty="0"/>
              <a:t>Local authorities, colleges, and universities offer short courses for learners aged 16+.</a:t>
            </a:r>
          </a:p>
          <a:p>
            <a:endParaRPr lang="en-GB" dirty="0"/>
          </a:p>
        </p:txBody>
      </p:sp>
      <p:sp>
        <p:nvSpPr>
          <p:cNvPr id="4" name="Slide Number Placeholder 3">
            <a:extLst>
              <a:ext uri="{FF2B5EF4-FFF2-40B4-BE49-F238E27FC236}">
                <a16:creationId xmlns:a16="http://schemas.microsoft.com/office/drawing/2014/main" id="{503E742A-D25B-CA0C-6C71-DF26A59F9A17}"/>
              </a:ext>
            </a:extLst>
          </p:cNvPr>
          <p:cNvSpPr>
            <a:spLocks noGrp="1"/>
          </p:cNvSpPr>
          <p:nvPr>
            <p:ph type="sldNum" sz="quarter" idx="5"/>
          </p:nvPr>
        </p:nvSpPr>
        <p:spPr/>
        <p:txBody>
          <a:bodyPr/>
          <a:lstStyle/>
          <a:p>
            <a:fld id="{E9DAB3DF-1508-473E-B1E6-58CA0A8E6DAD}" type="slidenum">
              <a:rPr lang="en-GB" smtClean="0"/>
              <a:t>3</a:t>
            </a:fld>
            <a:endParaRPr lang="en-GB"/>
          </a:p>
        </p:txBody>
      </p:sp>
    </p:spTree>
    <p:extLst>
      <p:ext uri="{BB962C8B-B14F-4D97-AF65-F5344CB8AC3E}">
        <p14:creationId xmlns:p14="http://schemas.microsoft.com/office/powerpoint/2010/main" val="1350997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77B8A-AAD3-02E4-AF8D-A314450D10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9F8A75-1F4D-5195-7708-DB3925B21D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8A9BDB-C7D9-C7A2-A742-0278A428B082}"/>
              </a:ext>
            </a:extLst>
          </p:cNvPr>
          <p:cNvSpPr>
            <a:spLocks noGrp="1"/>
          </p:cNvSpPr>
          <p:nvPr>
            <p:ph type="body" idx="1"/>
          </p:nvPr>
        </p:nvSpPr>
        <p:spPr/>
        <p:txBody>
          <a:bodyPr/>
          <a:lstStyle/>
          <a:p>
            <a:r>
              <a:rPr lang="en-GB" b="1" dirty="0"/>
              <a:t>Additional Learning Opportunities:</a:t>
            </a:r>
            <a:endParaRPr lang="en-GB" dirty="0"/>
          </a:p>
          <a:p>
            <a:pPr>
              <a:buFont typeface="Arial" panose="020B0604020202020204" pitchFamily="34" charset="0"/>
              <a:buChar char="•"/>
            </a:pPr>
            <a:r>
              <a:rPr lang="en-GB" dirty="0"/>
              <a:t>Local authorities, colleges, and universities offer short courses for learners aged 16+.</a:t>
            </a:r>
          </a:p>
          <a:p>
            <a:endParaRPr lang="en-GB" dirty="0"/>
          </a:p>
        </p:txBody>
      </p:sp>
      <p:sp>
        <p:nvSpPr>
          <p:cNvPr id="4" name="Slide Number Placeholder 3">
            <a:extLst>
              <a:ext uri="{FF2B5EF4-FFF2-40B4-BE49-F238E27FC236}">
                <a16:creationId xmlns:a16="http://schemas.microsoft.com/office/drawing/2014/main" id="{DDA72748-79ED-DF14-F2ED-B19F065A3F00}"/>
              </a:ext>
            </a:extLst>
          </p:cNvPr>
          <p:cNvSpPr>
            <a:spLocks noGrp="1"/>
          </p:cNvSpPr>
          <p:nvPr>
            <p:ph type="sldNum" sz="quarter" idx="5"/>
          </p:nvPr>
        </p:nvSpPr>
        <p:spPr/>
        <p:txBody>
          <a:bodyPr/>
          <a:lstStyle/>
          <a:p>
            <a:fld id="{E9DAB3DF-1508-473E-B1E6-58CA0A8E6DAD}" type="slidenum">
              <a:rPr lang="en-GB" smtClean="0"/>
              <a:t>4</a:t>
            </a:fld>
            <a:endParaRPr lang="en-GB"/>
          </a:p>
        </p:txBody>
      </p:sp>
    </p:spTree>
    <p:extLst>
      <p:ext uri="{BB962C8B-B14F-4D97-AF65-F5344CB8AC3E}">
        <p14:creationId xmlns:p14="http://schemas.microsoft.com/office/powerpoint/2010/main" val="1625153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Comprehensive statistics on disengagement rates at different parts of a learner pathway are still limited. </a:t>
            </a:r>
            <a:endParaRPr lang="en-US" sz="1200" dirty="0">
              <a:effectLst/>
            </a:endParaRPr>
          </a:p>
          <a:p>
            <a:endParaRPr lang="en-GB" dirty="0"/>
          </a:p>
        </p:txBody>
      </p:sp>
      <p:sp>
        <p:nvSpPr>
          <p:cNvPr id="4" name="Slide Number Placeholder 3"/>
          <p:cNvSpPr>
            <a:spLocks noGrp="1"/>
          </p:cNvSpPr>
          <p:nvPr>
            <p:ph type="sldNum" sz="quarter" idx="5"/>
          </p:nvPr>
        </p:nvSpPr>
        <p:spPr/>
        <p:txBody>
          <a:bodyPr/>
          <a:lstStyle/>
          <a:p>
            <a:fld id="{E9DAB3DF-1508-473E-B1E6-58CA0A8E6DAD}" type="slidenum">
              <a:rPr lang="en-GB" smtClean="0"/>
              <a:t>5</a:t>
            </a:fld>
            <a:endParaRPr lang="en-GB"/>
          </a:p>
        </p:txBody>
      </p:sp>
    </p:spTree>
    <p:extLst>
      <p:ext uri="{BB962C8B-B14F-4D97-AF65-F5344CB8AC3E}">
        <p14:creationId xmlns:p14="http://schemas.microsoft.com/office/powerpoint/2010/main" val="1925126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36CDE5-FB85-DF10-AF28-CE4125156C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55DC74-C5EE-D863-386F-33D0624791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1B9D78-50C3-863B-EF3C-17BB279A227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Comprehensive statistics on disengagement rates at different parts of a learner pathway are still limited. </a:t>
            </a:r>
            <a:endParaRPr lang="en-US" sz="1200" dirty="0">
              <a:effectLst/>
            </a:endParaRPr>
          </a:p>
          <a:p>
            <a:endParaRPr lang="en-GB" dirty="0"/>
          </a:p>
        </p:txBody>
      </p:sp>
      <p:sp>
        <p:nvSpPr>
          <p:cNvPr id="4" name="Slide Number Placeholder 3">
            <a:extLst>
              <a:ext uri="{FF2B5EF4-FFF2-40B4-BE49-F238E27FC236}">
                <a16:creationId xmlns:a16="http://schemas.microsoft.com/office/drawing/2014/main" id="{C30E2C90-3E1B-1470-4B55-98765F1C6AE8}"/>
              </a:ext>
            </a:extLst>
          </p:cNvPr>
          <p:cNvSpPr>
            <a:spLocks noGrp="1"/>
          </p:cNvSpPr>
          <p:nvPr>
            <p:ph type="sldNum" sz="quarter" idx="5"/>
          </p:nvPr>
        </p:nvSpPr>
        <p:spPr/>
        <p:txBody>
          <a:bodyPr/>
          <a:lstStyle/>
          <a:p>
            <a:fld id="{E9DAB3DF-1508-473E-B1E6-58CA0A8E6DAD}" type="slidenum">
              <a:rPr lang="en-GB" smtClean="0"/>
              <a:t>6</a:t>
            </a:fld>
            <a:endParaRPr lang="en-GB"/>
          </a:p>
        </p:txBody>
      </p:sp>
    </p:spTree>
    <p:extLst>
      <p:ext uri="{BB962C8B-B14F-4D97-AF65-F5344CB8AC3E}">
        <p14:creationId xmlns:p14="http://schemas.microsoft.com/office/powerpoint/2010/main" val="1220482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8B3CF-A14E-37A0-603C-8F54D88A41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58355C-D3DD-99AB-A96D-A6217F6679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F2EA8A-896B-0FAA-A55A-6B34E50F183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Comprehensive statistics on disengagement rates at different parts of a learner pathway are still limited. </a:t>
            </a:r>
            <a:endParaRPr lang="en-US" sz="1200" dirty="0">
              <a:effectLst/>
            </a:endParaRPr>
          </a:p>
          <a:p>
            <a:endParaRPr lang="en-GB" dirty="0"/>
          </a:p>
        </p:txBody>
      </p:sp>
      <p:sp>
        <p:nvSpPr>
          <p:cNvPr id="4" name="Slide Number Placeholder 3">
            <a:extLst>
              <a:ext uri="{FF2B5EF4-FFF2-40B4-BE49-F238E27FC236}">
                <a16:creationId xmlns:a16="http://schemas.microsoft.com/office/drawing/2014/main" id="{62FCDCA9-A8DF-DD15-6AB3-D094F0B51262}"/>
              </a:ext>
            </a:extLst>
          </p:cNvPr>
          <p:cNvSpPr>
            <a:spLocks noGrp="1"/>
          </p:cNvSpPr>
          <p:nvPr>
            <p:ph type="sldNum" sz="quarter" idx="5"/>
          </p:nvPr>
        </p:nvSpPr>
        <p:spPr/>
        <p:txBody>
          <a:bodyPr/>
          <a:lstStyle/>
          <a:p>
            <a:fld id="{E9DAB3DF-1508-473E-B1E6-58CA0A8E6DAD}" type="slidenum">
              <a:rPr lang="en-GB" smtClean="0"/>
              <a:t>7</a:t>
            </a:fld>
            <a:endParaRPr lang="en-GB"/>
          </a:p>
        </p:txBody>
      </p:sp>
    </p:spTree>
    <p:extLst>
      <p:ext uri="{BB962C8B-B14F-4D97-AF65-F5344CB8AC3E}">
        <p14:creationId xmlns:p14="http://schemas.microsoft.com/office/powerpoint/2010/main" val="226152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EEA15E-A3BE-1360-DB36-DE418776EC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7DCEE0-734A-61B5-68F3-F8E08CDEB8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255D29-B2F6-5E78-7014-7A77E44F73F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Comprehensive statistics on disengagement rates at different parts of a learner pathway are still limited. </a:t>
            </a:r>
            <a:endParaRPr lang="en-US" sz="1200" dirty="0">
              <a:effectLst/>
            </a:endParaRPr>
          </a:p>
          <a:p>
            <a:endParaRPr lang="en-GB" dirty="0"/>
          </a:p>
        </p:txBody>
      </p:sp>
      <p:sp>
        <p:nvSpPr>
          <p:cNvPr id="4" name="Slide Number Placeholder 3">
            <a:extLst>
              <a:ext uri="{FF2B5EF4-FFF2-40B4-BE49-F238E27FC236}">
                <a16:creationId xmlns:a16="http://schemas.microsoft.com/office/drawing/2014/main" id="{67A9B00E-853F-6839-A367-C15C239F1E6B}"/>
              </a:ext>
            </a:extLst>
          </p:cNvPr>
          <p:cNvSpPr>
            <a:spLocks noGrp="1"/>
          </p:cNvSpPr>
          <p:nvPr>
            <p:ph type="sldNum" sz="quarter" idx="5"/>
          </p:nvPr>
        </p:nvSpPr>
        <p:spPr/>
        <p:txBody>
          <a:bodyPr/>
          <a:lstStyle/>
          <a:p>
            <a:fld id="{E9DAB3DF-1508-473E-B1E6-58CA0A8E6DAD}" type="slidenum">
              <a:rPr lang="en-GB" smtClean="0"/>
              <a:t>8</a:t>
            </a:fld>
            <a:endParaRPr lang="en-GB"/>
          </a:p>
        </p:txBody>
      </p:sp>
    </p:spTree>
    <p:extLst>
      <p:ext uri="{BB962C8B-B14F-4D97-AF65-F5344CB8AC3E}">
        <p14:creationId xmlns:p14="http://schemas.microsoft.com/office/powerpoint/2010/main" val="4086025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4856EF-2D38-E62F-F8DE-7B11186640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9B243E-562B-CEEC-7CF5-A64F8301C7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0BF9CD-F608-B910-6157-59BFCD255018}"/>
              </a:ext>
            </a:extLst>
          </p:cNvPr>
          <p:cNvSpPr>
            <a:spLocks noGrp="1"/>
          </p:cNvSpPr>
          <p:nvPr>
            <p:ph type="body" idx="1"/>
          </p:nvPr>
        </p:nvSpPr>
        <p:spPr/>
        <p:txBody>
          <a:bodyPr/>
          <a:lstStyle/>
          <a:p>
            <a:r>
              <a:rPr lang="en-GB" dirty="0"/>
              <a:t>Panel discussion. </a:t>
            </a:r>
          </a:p>
          <a:p>
            <a:endParaRPr lang="en-GB" dirty="0"/>
          </a:p>
          <a:p>
            <a:r>
              <a:rPr lang="en-GB" dirty="0"/>
              <a:t>Questions to ask Joseph:</a:t>
            </a:r>
          </a:p>
          <a:p>
            <a:r>
              <a:rPr lang="en-GB" dirty="0"/>
              <a:t>What made you come to Lead Scotland?</a:t>
            </a:r>
          </a:p>
          <a:p>
            <a:r>
              <a:rPr lang="en-GB" dirty="0"/>
              <a:t>What did you do with us?</a:t>
            </a:r>
          </a:p>
          <a:p>
            <a:r>
              <a:rPr lang="en-GB" dirty="0"/>
              <a:t>What has it enabled you to do now (what positive destinations are you aiming for)?</a:t>
            </a:r>
          </a:p>
          <a:p>
            <a:r>
              <a:rPr lang="en-GB" dirty="0"/>
              <a:t>What things could you not do and can now because of the service?</a:t>
            </a:r>
          </a:p>
          <a:p>
            <a:endParaRPr lang="en-GB" dirty="0"/>
          </a:p>
          <a:p>
            <a:r>
              <a:rPr lang="en-GB" dirty="0"/>
              <a:t>Questions for Jade:</a:t>
            </a:r>
          </a:p>
          <a:p>
            <a:r>
              <a:rPr lang="en-GB" dirty="0"/>
              <a:t>What was your own learning journey like and how has this informed the work you do with Lead Scotland?</a:t>
            </a:r>
          </a:p>
          <a:p>
            <a:r>
              <a:rPr lang="en-GB" dirty="0"/>
              <a:t>Why do you think services like Lead Scotland are needed?</a:t>
            </a:r>
          </a:p>
          <a:p>
            <a:r>
              <a:rPr lang="en-GB" dirty="0"/>
              <a:t>What do you think may be the future if services like ours continue?</a:t>
            </a:r>
          </a:p>
          <a:p>
            <a:endParaRPr lang="en-GB" dirty="0"/>
          </a:p>
        </p:txBody>
      </p:sp>
      <p:sp>
        <p:nvSpPr>
          <p:cNvPr id="4" name="Slide Number Placeholder 3">
            <a:extLst>
              <a:ext uri="{FF2B5EF4-FFF2-40B4-BE49-F238E27FC236}">
                <a16:creationId xmlns:a16="http://schemas.microsoft.com/office/drawing/2014/main" id="{0BE7F3B0-8D8B-65DE-3622-B0F269119F9F}"/>
              </a:ext>
            </a:extLst>
          </p:cNvPr>
          <p:cNvSpPr>
            <a:spLocks noGrp="1"/>
          </p:cNvSpPr>
          <p:nvPr>
            <p:ph type="sldNum" sz="quarter" idx="5"/>
          </p:nvPr>
        </p:nvSpPr>
        <p:spPr/>
        <p:txBody>
          <a:bodyPr/>
          <a:lstStyle/>
          <a:p>
            <a:fld id="{E9DAB3DF-1508-473E-B1E6-58CA0A8E6DAD}" type="slidenum">
              <a:rPr lang="en-GB" smtClean="0"/>
              <a:t>10</a:t>
            </a:fld>
            <a:endParaRPr lang="en-GB"/>
          </a:p>
        </p:txBody>
      </p:sp>
    </p:spTree>
    <p:extLst>
      <p:ext uri="{BB962C8B-B14F-4D97-AF65-F5344CB8AC3E}">
        <p14:creationId xmlns:p14="http://schemas.microsoft.com/office/powerpoint/2010/main" val="3887215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D0992-1437-0343-F2C7-6C5B1C8B90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13F3DA1-CE71-E523-53DC-E0409B94D1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A65F871-9A78-DBF5-3C23-1EEB4CCA75DA}"/>
              </a:ext>
            </a:extLst>
          </p:cNvPr>
          <p:cNvSpPr>
            <a:spLocks noGrp="1"/>
          </p:cNvSpPr>
          <p:nvPr>
            <p:ph type="dt" sz="half" idx="10"/>
          </p:nvPr>
        </p:nvSpPr>
        <p:spPr/>
        <p:txBody>
          <a:bodyPr/>
          <a:lstStyle/>
          <a:p>
            <a:fld id="{DB1ED840-5974-4F05-8852-3CE2F5F44739}" type="datetimeFigureOut">
              <a:rPr lang="en-GB" smtClean="0"/>
              <a:t>19/02/2025</a:t>
            </a:fld>
            <a:endParaRPr lang="en-GB"/>
          </a:p>
        </p:txBody>
      </p:sp>
      <p:sp>
        <p:nvSpPr>
          <p:cNvPr id="5" name="Footer Placeholder 4">
            <a:extLst>
              <a:ext uri="{FF2B5EF4-FFF2-40B4-BE49-F238E27FC236}">
                <a16:creationId xmlns:a16="http://schemas.microsoft.com/office/drawing/2014/main" id="{F87EB3A9-7AD5-6CB5-8E92-1CDFA0FCAF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F82D14-1E8C-6523-340A-FF78EAA233EC}"/>
              </a:ext>
            </a:extLst>
          </p:cNvPr>
          <p:cNvSpPr>
            <a:spLocks noGrp="1"/>
          </p:cNvSpPr>
          <p:nvPr>
            <p:ph type="sldNum" sz="quarter" idx="12"/>
          </p:nvPr>
        </p:nvSpPr>
        <p:spPr/>
        <p:txBody>
          <a:bodyPr/>
          <a:lstStyle/>
          <a:p>
            <a:fld id="{523A6895-B413-4673-9DB9-513DE9C81B8B}" type="slidenum">
              <a:rPr lang="en-GB" smtClean="0"/>
              <a:t>‹#›</a:t>
            </a:fld>
            <a:endParaRPr lang="en-GB"/>
          </a:p>
        </p:txBody>
      </p:sp>
    </p:spTree>
    <p:extLst>
      <p:ext uri="{BB962C8B-B14F-4D97-AF65-F5344CB8AC3E}">
        <p14:creationId xmlns:p14="http://schemas.microsoft.com/office/powerpoint/2010/main" val="1015084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6C847-338E-E594-C374-19E9D75BABB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63C3FA2-A2B8-889B-8141-51BCF4301B3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592ED29-55EC-0418-C6E6-FE36BC9E4149}"/>
              </a:ext>
            </a:extLst>
          </p:cNvPr>
          <p:cNvSpPr>
            <a:spLocks noGrp="1"/>
          </p:cNvSpPr>
          <p:nvPr>
            <p:ph type="dt" sz="half" idx="10"/>
          </p:nvPr>
        </p:nvSpPr>
        <p:spPr/>
        <p:txBody>
          <a:bodyPr/>
          <a:lstStyle/>
          <a:p>
            <a:fld id="{DB1ED840-5974-4F05-8852-3CE2F5F44739}" type="datetimeFigureOut">
              <a:rPr lang="en-GB" smtClean="0"/>
              <a:t>19/02/2025</a:t>
            </a:fld>
            <a:endParaRPr lang="en-GB"/>
          </a:p>
        </p:txBody>
      </p:sp>
      <p:sp>
        <p:nvSpPr>
          <p:cNvPr id="5" name="Footer Placeholder 4">
            <a:extLst>
              <a:ext uri="{FF2B5EF4-FFF2-40B4-BE49-F238E27FC236}">
                <a16:creationId xmlns:a16="http://schemas.microsoft.com/office/drawing/2014/main" id="{49AF49FD-CB2F-F79F-8B4E-FE36458056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5AF632-CDFD-8D36-13C2-788552F96427}"/>
              </a:ext>
            </a:extLst>
          </p:cNvPr>
          <p:cNvSpPr>
            <a:spLocks noGrp="1"/>
          </p:cNvSpPr>
          <p:nvPr>
            <p:ph type="sldNum" sz="quarter" idx="12"/>
          </p:nvPr>
        </p:nvSpPr>
        <p:spPr/>
        <p:txBody>
          <a:bodyPr/>
          <a:lstStyle/>
          <a:p>
            <a:fld id="{523A6895-B413-4673-9DB9-513DE9C81B8B}" type="slidenum">
              <a:rPr lang="en-GB" smtClean="0"/>
              <a:t>‹#›</a:t>
            </a:fld>
            <a:endParaRPr lang="en-GB"/>
          </a:p>
        </p:txBody>
      </p:sp>
    </p:spTree>
    <p:extLst>
      <p:ext uri="{BB962C8B-B14F-4D97-AF65-F5344CB8AC3E}">
        <p14:creationId xmlns:p14="http://schemas.microsoft.com/office/powerpoint/2010/main" val="925786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F1C737-6F10-E71F-FB05-076033356F8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0ACA313-54B9-C59E-8EED-DA330D72A6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7E5A15F-BFB3-3370-626A-4EC329DFCD3F}"/>
              </a:ext>
            </a:extLst>
          </p:cNvPr>
          <p:cNvSpPr>
            <a:spLocks noGrp="1"/>
          </p:cNvSpPr>
          <p:nvPr>
            <p:ph type="dt" sz="half" idx="10"/>
          </p:nvPr>
        </p:nvSpPr>
        <p:spPr/>
        <p:txBody>
          <a:bodyPr/>
          <a:lstStyle/>
          <a:p>
            <a:fld id="{DB1ED840-5974-4F05-8852-3CE2F5F44739}" type="datetimeFigureOut">
              <a:rPr lang="en-GB" smtClean="0"/>
              <a:t>19/02/2025</a:t>
            </a:fld>
            <a:endParaRPr lang="en-GB"/>
          </a:p>
        </p:txBody>
      </p:sp>
      <p:sp>
        <p:nvSpPr>
          <p:cNvPr id="5" name="Footer Placeholder 4">
            <a:extLst>
              <a:ext uri="{FF2B5EF4-FFF2-40B4-BE49-F238E27FC236}">
                <a16:creationId xmlns:a16="http://schemas.microsoft.com/office/drawing/2014/main" id="{2676E3BE-E1CC-FAE5-EC9E-B76036D5E9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F40DED-8A81-0FC2-252C-27190632AF36}"/>
              </a:ext>
            </a:extLst>
          </p:cNvPr>
          <p:cNvSpPr>
            <a:spLocks noGrp="1"/>
          </p:cNvSpPr>
          <p:nvPr>
            <p:ph type="sldNum" sz="quarter" idx="12"/>
          </p:nvPr>
        </p:nvSpPr>
        <p:spPr/>
        <p:txBody>
          <a:bodyPr/>
          <a:lstStyle/>
          <a:p>
            <a:fld id="{523A6895-B413-4673-9DB9-513DE9C81B8B}" type="slidenum">
              <a:rPr lang="en-GB" smtClean="0"/>
              <a:t>‹#›</a:t>
            </a:fld>
            <a:endParaRPr lang="en-GB"/>
          </a:p>
        </p:txBody>
      </p:sp>
    </p:spTree>
    <p:extLst>
      <p:ext uri="{BB962C8B-B14F-4D97-AF65-F5344CB8AC3E}">
        <p14:creationId xmlns:p14="http://schemas.microsoft.com/office/powerpoint/2010/main" val="1819439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ABFD7-EC2D-9131-E0B4-C6F9191450A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6350DF5-8675-95C4-94D7-03FE2FB769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812F9B-33F5-352C-1343-3533F9A53051}"/>
              </a:ext>
            </a:extLst>
          </p:cNvPr>
          <p:cNvSpPr>
            <a:spLocks noGrp="1"/>
          </p:cNvSpPr>
          <p:nvPr>
            <p:ph type="dt" sz="half" idx="10"/>
          </p:nvPr>
        </p:nvSpPr>
        <p:spPr/>
        <p:txBody>
          <a:bodyPr/>
          <a:lstStyle/>
          <a:p>
            <a:fld id="{DB1ED840-5974-4F05-8852-3CE2F5F44739}" type="datetimeFigureOut">
              <a:rPr lang="en-GB" smtClean="0"/>
              <a:t>19/02/2025</a:t>
            </a:fld>
            <a:endParaRPr lang="en-GB"/>
          </a:p>
        </p:txBody>
      </p:sp>
      <p:sp>
        <p:nvSpPr>
          <p:cNvPr id="5" name="Footer Placeholder 4">
            <a:extLst>
              <a:ext uri="{FF2B5EF4-FFF2-40B4-BE49-F238E27FC236}">
                <a16:creationId xmlns:a16="http://schemas.microsoft.com/office/drawing/2014/main" id="{11C4A4F9-F7E1-89FD-1E60-725047F670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4781A17-A8F4-E996-0CF7-F599D948C09D}"/>
              </a:ext>
            </a:extLst>
          </p:cNvPr>
          <p:cNvSpPr>
            <a:spLocks noGrp="1"/>
          </p:cNvSpPr>
          <p:nvPr>
            <p:ph type="sldNum" sz="quarter" idx="12"/>
          </p:nvPr>
        </p:nvSpPr>
        <p:spPr/>
        <p:txBody>
          <a:bodyPr/>
          <a:lstStyle/>
          <a:p>
            <a:fld id="{523A6895-B413-4673-9DB9-513DE9C81B8B}" type="slidenum">
              <a:rPr lang="en-GB" smtClean="0"/>
              <a:t>‹#›</a:t>
            </a:fld>
            <a:endParaRPr lang="en-GB"/>
          </a:p>
        </p:txBody>
      </p:sp>
    </p:spTree>
    <p:extLst>
      <p:ext uri="{BB962C8B-B14F-4D97-AF65-F5344CB8AC3E}">
        <p14:creationId xmlns:p14="http://schemas.microsoft.com/office/powerpoint/2010/main" val="1271357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4B031-2A59-F48A-E3F1-57261564BF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130482A-6137-F77B-A95C-3570C08846A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2D753A-0A1E-570E-F5A7-E0FABF2ABA65}"/>
              </a:ext>
            </a:extLst>
          </p:cNvPr>
          <p:cNvSpPr>
            <a:spLocks noGrp="1"/>
          </p:cNvSpPr>
          <p:nvPr>
            <p:ph type="dt" sz="half" idx="10"/>
          </p:nvPr>
        </p:nvSpPr>
        <p:spPr/>
        <p:txBody>
          <a:bodyPr/>
          <a:lstStyle/>
          <a:p>
            <a:fld id="{DB1ED840-5974-4F05-8852-3CE2F5F44739}" type="datetimeFigureOut">
              <a:rPr lang="en-GB" smtClean="0"/>
              <a:t>19/02/2025</a:t>
            </a:fld>
            <a:endParaRPr lang="en-GB"/>
          </a:p>
        </p:txBody>
      </p:sp>
      <p:sp>
        <p:nvSpPr>
          <p:cNvPr id="5" name="Footer Placeholder 4">
            <a:extLst>
              <a:ext uri="{FF2B5EF4-FFF2-40B4-BE49-F238E27FC236}">
                <a16:creationId xmlns:a16="http://schemas.microsoft.com/office/drawing/2014/main" id="{65E85B70-F02F-1149-B9E7-09FA814A28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B3E634-2F3D-ECE7-5572-8C04F552A8D5}"/>
              </a:ext>
            </a:extLst>
          </p:cNvPr>
          <p:cNvSpPr>
            <a:spLocks noGrp="1"/>
          </p:cNvSpPr>
          <p:nvPr>
            <p:ph type="sldNum" sz="quarter" idx="12"/>
          </p:nvPr>
        </p:nvSpPr>
        <p:spPr/>
        <p:txBody>
          <a:bodyPr/>
          <a:lstStyle/>
          <a:p>
            <a:fld id="{523A6895-B413-4673-9DB9-513DE9C81B8B}" type="slidenum">
              <a:rPr lang="en-GB" smtClean="0"/>
              <a:t>‹#›</a:t>
            </a:fld>
            <a:endParaRPr lang="en-GB"/>
          </a:p>
        </p:txBody>
      </p:sp>
    </p:spTree>
    <p:extLst>
      <p:ext uri="{BB962C8B-B14F-4D97-AF65-F5344CB8AC3E}">
        <p14:creationId xmlns:p14="http://schemas.microsoft.com/office/powerpoint/2010/main" val="3284704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EAC64-40FE-199D-10C6-49E29F22258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BA892E2-4079-11A0-4533-2ABCE3AC21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88B3635-0C3C-DED1-649C-5CB7C7C3705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5A6C674-7F36-C400-ACAF-4F4C1C87A358}"/>
              </a:ext>
            </a:extLst>
          </p:cNvPr>
          <p:cNvSpPr>
            <a:spLocks noGrp="1"/>
          </p:cNvSpPr>
          <p:nvPr>
            <p:ph type="dt" sz="half" idx="10"/>
          </p:nvPr>
        </p:nvSpPr>
        <p:spPr/>
        <p:txBody>
          <a:bodyPr/>
          <a:lstStyle/>
          <a:p>
            <a:fld id="{DB1ED840-5974-4F05-8852-3CE2F5F44739}" type="datetimeFigureOut">
              <a:rPr lang="en-GB" smtClean="0"/>
              <a:t>19/02/2025</a:t>
            </a:fld>
            <a:endParaRPr lang="en-GB"/>
          </a:p>
        </p:txBody>
      </p:sp>
      <p:sp>
        <p:nvSpPr>
          <p:cNvPr id="6" name="Footer Placeholder 5">
            <a:extLst>
              <a:ext uri="{FF2B5EF4-FFF2-40B4-BE49-F238E27FC236}">
                <a16:creationId xmlns:a16="http://schemas.microsoft.com/office/drawing/2014/main" id="{96A8BC53-ED13-3E3F-E24A-E21C12CAC90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2A3DAF2-48C2-2318-6D84-7FA354607CA3}"/>
              </a:ext>
            </a:extLst>
          </p:cNvPr>
          <p:cNvSpPr>
            <a:spLocks noGrp="1"/>
          </p:cNvSpPr>
          <p:nvPr>
            <p:ph type="sldNum" sz="quarter" idx="12"/>
          </p:nvPr>
        </p:nvSpPr>
        <p:spPr/>
        <p:txBody>
          <a:bodyPr/>
          <a:lstStyle/>
          <a:p>
            <a:fld id="{523A6895-B413-4673-9DB9-513DE9C81B8B}" type="slidenum">
              <a:rPr lang="en-GB" smtClean="0"/>
              <a:t>‹#›</a:t>
            </a:fld>
            <a:endParaRPr lang="en-GB"/>
          </a:p>
        </p:txBody>
      </p:sp>
    </p:spTree>
    <p:extLst>
      <p:ext uri="{BB962C8B-B14F-4D97-AF65-F5344CB8AC3E}">
        <p14:creationId xmlns:p14="http://schemas.microsoft.com/office/powerpoint/2010/main" val="1870497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1440A-0D27-5AA8-3637-47B5732E3D5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7741CE0-9E3F-6B81-7267-4122A730F5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A63620-05A4-FD18-35BD-F46F792203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71B359D-7C1D-AF56-FB07-33A5087757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784FA8-0059-132D-4931-2C447F07E08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7FFC13B-E39E-F056-8616-39BE4AA46CAA}"/>
              </a:ext>
            </a:extLst>
          </p:cNvPr>
          <p:cNvSpPr>
            <a:spLocks noGrp="1"/>
          </p:cNvSpPr>
          <p:nvPr>
            <p:ph type="dt" sz="half" idx="10"/>
          </p:nvPr>
        </p:nvSpPr>
        <p:spPr/>
        <p:txBody>
          <a:bodyPr/>
          <a:lstStyle/>
          <a:p>
            <a:fld id="{DB1ED840-5974-4F05-8852-3CE2F5F44739}" type="datetimeFigureOut">
              <a:rPr lang="en-GB" smtClean="0"/>
              <a:t>19/02/2025</a:t>
            </a:fld>
            <a:endParaRPr lang="en-GB"/>
          </a:p>
        </p:txBody>
      </p:sp>
      <p:sp>
        <p:nvSpPr>
          <p:cNvPr id="8" name="Footer Placeholder 7">
            <a:extLst>
              <a:ext uri="{FF2B5EF4-FFF2-40B4-BE49-F238E27FC236}">
                <a16:creationId xmlns:a16="http://schemas.microsoft.com/office/drawing/2014/main" id="{7189FFC0-6E8B-637E-4A6F-7A39948755C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AE18259-60D0-6BC1-580E-0DA2B5F5E0E6}"/>
              </a:ext>
            </a:extLst>
          </p:cNvPr>
          <p:cNvSpPr>
            <a:spLocks noGrp="1"/>
          </p:cNvSpPr>
          <p:nvPr>
            <p:ph type="sldNum" sz="quarter" idx="12"/>
          </p:nvPr>
        </p:nvSpPr>
        <p:spPr/>
        <p:txBody>
          <a:bodyPr/>
          <a:lstStyle/>
          <a:p>
            <a:fld id="{523A6895-B413-4673-9DB9-513DE9C81B8B}" type="slidenum">
              <a:rPr lang="en-GB" smtClean="0"/>
              <a:t>‹#›</a:t>
            </a:fld>
            <a:endParaRPr lang="en-GB"/>
          </a:p>
        </p:txBody>
      </p:sp>
    </p:spTree>
    <p:extLst>
      <p:ext uri="{BB962C8B-B14F-4D97-AF65-F5344CB8AC3E}">
        <p14:creationId xmlns:p14="http://schemas.microsoft.com/office/powerpoint/2010/main" val="3546296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6FC02-B48A-11CD-84C0-A12BB2D1474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3E8E592-C57F-00AB-6C40-80984DDF5D0A}"/>
              </a:ext>
            </a:extLst>
          </p:cNvPr>
          <p:cNvSpPr>
            <a:spLocks noGrp="1"/>
          </p:cNvSpPr>
          <p:nvPr>
            <p:ph type="dt" sz="half" idx="10"/>
          </p:nvPr>
        </p:nvSpPr>
        <p:spPr/>
        <p:txBody>
          <a:bodyPr/>
          <a:lstStyle/>
          <a:p>
            <a:fld id="{DB1ED840-5974-4F05-8852-3CE2F5F44739}" type="datetimeFigureOut">
              <a:rPr lang="en-GB" smtClean="0"/>
              <a:t>19/02/2025</a:t>
            </a:fld>
            <a:endParaRPr lang="en-GB"/>
          </a:p>
        </p:txBody>
      </p:sp>
      <p:sp>
        <p:nvSpPr>
          <p:cNvPr id="4" name="Footer Placeholder 3">
            <a:extLst>
              <a:ext uri="{FF2B5EF4-FFF2-40B4-BE49-F238E27FC236}">
                <a16:creationId xmlns:a16="http://schemas.microsoft.com/office/drawing/2014/main" id="{E1635285-B788-F6EE-C2CC-96567111B9A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5EEE1A0-12EF-EF52-7E1B-2AFEB5A79465}"/>
              </a:ext>
            </a:extLst>
          </p:cNvPr>
          <p:cNvSpPr>
            <a:spLocks noGrp="1"/>
          </p:cNvSpPr>
          <p:nvPr>
            <p:ph type="sldNum" sz="quarter" idx="12"/>
          </p:nvPr>
        </p:nvSpPr>
        <p:spPr/>
        <p:txBody>
          <a:bodyPr/>
          <a:lstStyle/>
          <a:p>
            <a:fld id="{523A6895-B413-4673-9DB9-513DE9C81B8B}" type="slidenum">
              <a:rPr lang="en-GB" smtClean="0"/>
              <a:t>‹#›</a:t>
            </a:fld>
            <a:endParaRPr lang="en-GB"/>
          </a:p>
        </p:txBody>
      </p:sp>
    </p:spTree>
    <p:extLst>
      <p:ext uri="{BB962C8B-B14F-4D97-AF65-F5344CB8AC3E}">
        <p14:creationId xmlns:p14="http://schemas.microsoft.com/office/powerpoint/2010/main" val="635050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34C1FF-30DE-181C-F7AA-64F2F6ABABB3}"/>
              </a:ext>
            </a:extLst>
          </p:cNvPr>
          <p:cNvSpPr>
            <a:spLocks noGrp="1"/>
          </p:cNvSpPr>
          <p:nvPr>
            <p:ph type="dt" sz="half" idx="10"/>
          </p:nvPr>
        </p:nvSpPr>
        <p:spPr/>
        <p:txBody>
          <a:bodyPr/>
          <a:lstStyle/>
          <a:p>
            <a:fld id="{DB1ED840-5974-4F05-8852-3CE2F5F44739}" type="datetimeFigureOut">
              <a:rPr lang="en-GB" smtClean="0"/>
              <a:t>19/02/2025</a:t>
            </a:fld>
            <a:endParaRPr lang="en-GB"/>
          </a:p>
        </p:txBody>
      </p:sp>
      <p:sp>
        <p:nvSpPr>
          <p:cNvPr id="3" name="Footer Placeholder 2">
            <a:extLst>
              <a:ext uri="{FF2B5EF4-FFF2-40B4-BE49-F238E27FC236}">
                <a16:creationId xmlns:a16="http://schemas.microsoft.com/office/drawing/2014/main" id="{03BB0A97-935B-652B-C4E8-8986457BC69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5EE8174-6603-EC64-2FDD-8E65ABF6BE12}"/>
              </a:ext>
            </a:extLst>
          </p:cNvPr>
          <p:cNvSpPr>
            <a:spLocks noGrp="1"/>
          </p:cNvSpPr>
          <p:nvPr>
            <p:ph type="sldNum" sz="quarter" idx="12"/>
          </p:nvPr>
        </p:nvSpPr>
        <p:spPr/>
        <p:txBody>
          <a:bodyPr/>
          <a:lstStyle/>
          <a:p>
            <a:fld id="{523A6895-B413-4673-9DB9-513DE9C81B8B}" type="slidenum">
              <a:rPr lang="en-GB" smtClean="0"/>
              <a:t>‹#›</a:t>
            </a:fld>
            <a:endParaRPr lang="en-GB"/>
          </a:p>
        </p:txBody>
      </p:sp>
    </p:spTree>
    <p:extLst>
      <p:ext uri="{BB962C8B-B14F-4D97-AF65-F5344CB8AC3E}">
        <p14:creationId xmlns:p14="http://schemas.microsoft.com/office/powerpoint/2010/main" val="4006850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181BD-2080-84EB-E46E-2347F97039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A29840A-A26C-0C1C-CDD1-A243D8CD21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30B10EC-D2A1-C1AF-CF31-442255F58B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FC9098-71B9-9235-51DA-BEEE69D58E3D}"/>
              </a:ext>
            </a:extLst>
          </p:cNvPr>
          <p:cNvSpPr>
            <a:spLocks noGrp="1"/>
          </p:cNvSpPr>
          <p:nvPr>
            <p:ph type="dt" sz="half" idx="10"/>
          </p:nvPr>
        </p:nvSpPr>
        <p:spPr/>
        <p:txBody>
          <a:bodyPr/>
          <a:lstStyle/>
          <a:p>
            <a:fld id="{DB1ED840-5974-4F05-8852-3CE2F5F44739}" type="datetimeFigureOut">
              <a:rPr lang="en-GB" smtClean="0"/>
              <a:t>19/02/2025</a:t>
            </a:fld>
            <a:endParaRPr lang="en-GB"/>
          </a:p>
        </p:txBody>
      </p:sp>
      <p:sp>
        <p:nvSpPr>
          <p:cNvPr id="6" name="Footer Placeholder 5">
            <a:extLst>
              <a:ext uri="{FF2B5EF4-FFF2-40B4-BE49-F238E27FC236}">
                <a16:creationId xmlns:a16="http://schemas.microsoft.com/office/drawing/2014/main" id="{A2BB6482-0F25-8DAA-36C9-53C26BEE6E6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B1221C9-26DF-5389-20BC-CF34D0590B33}"/>
              </a:ext>
            </a:extLst>
          </p:cNvPr>
          <p:cNvSpPr>
            <a:spLocks noGrp="1"/>
          </p:cNvSpPr>
          <p:nvPr>
            <p:ph type="sldNum" sz="quarter" idx="12"/>
          </p:nvPr>
        </p:nvSpPr>
        <p:spPr/>
        <p:txBody>
          <a:bodyPr/>
          <a:lstStyle/>
          <a:p>
            <a:fld id="{523A6895-B413-4673-9DB9-513DE9C81B8B}" type="slidenum">
              <a:rPr lang="en-GB" smtClean="0"/>
              <a:t>‹#›</a:t>
            </a:fld>
            <a:endParaRPr lang="en-GB"/>
          </a:p>
        </p:txBody>
      </p:sp>
    </p:spTree>
    <p:extLst>
      <p:ext uri="{BB962C8B-B14F-4D97-AF65-F5344CB8AC3E}">
        <p14:creationId xmlns:p14="http://schemas.microsoft.com/office/powerpoint/2010/main" val="2852206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61FE1-AE1C-D548-C63C-926D1FF944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D6B4387-4F01-E2AE-8A80-DFA74F900D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6380D3E-F750-3CC7-4CA6-E3309ADF0B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CEFA1A-F641-8B25-D9B5-7A61662CAD09}"/>
              </a:ext>
            </a:extLst>
          </p:cNvPr>
          <p:cNvSpPr>
            <a:spLocks noGrp="1"/>
          </p:cNvSpPr>
          <p:nvPr>
            <p:ph type="dt" sz="half" idx="10"/>
          </p:nvPr>
        </p:nvSpPr>
        <p:spPr/>
        <p:txBody>
          <a:bodyPr/>
          <a:lstStyle/>
          <a:p>
            <a:fld id="{DB1ED840-5974-4F05-8852-3CE2F5F44739}" type="datetimeFigureOut">
              <a:rPr lang="en-GB" smtClean="0"/>
              <a:t>19/02/2025</a:t>
            </a:fld>
            <a:endParaRPr lang="en-GB"/>
          </a:p>
        </p:txBody>
      </p:sp>
      <p:sp>
        <p:nvSpPr>
          <p:cNvPr id="6" name="Footer Placeholder 5">
            <a:extLst>
              <a:ext uri="{FF2B5EF4-FFF2-40B4-BE49-F238E27FC236}">
                <a16:creationId xmlns:a16="http://schemas.microsoft.com/office/drawing/2014/main" id="{CF2F4EA6-5736-5656-8C6C-6F88644F9C9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8C82D5B-0741-A2F6-10AD-7C1B63187A4A}"/>
              </a:ext>
            </a:extLst>
          </p:cNvPr>
          <p:cNvSpPr>
            <a:spLocks noGrp="1"/>
          </p:cNvSpPr>
          <p:nvPr>
            <p:ph type="sldNum" sz="quarter" idx="12"/>
          </p:nvPr>
        </p:nvSpPr>
        <p:spPr/>
        <p:txBody>
          <a:bodyPr/>
          <a:lstStyle/>
          <a:p>
            <a:fld id="{523A6895-B413-4673-9DB9-513DE9C81B8B}" type="slidenum">
              <a:rPr lang="en-GB" smtClean="0"/>
              <a:t>‹#›</a:t>
            </a:fld>
            <a:endParaRPr lang="en-GB"/>
          </a:p>
        </p:txBody>
      </p:sp>
    </p:spTree>
    <p:extLst>
      <p:ext uri="{BB962C8B-B14F-4D97-AF65-F5344CB8AC3E}">
        <p14:creationId xmlns:p14="http://schemas.microsoft.com/office/powerpoint/2010/main" val="3754890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022B90-AC35-0414-FF27-0ECC11986F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484679C-A49F-1D52-E192-CCDD72EBE4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931C5D-1B70-D169-3EBA-84BEEA8567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B1ED840-5974-4F05-8852-3CE2F5F44739}" type="datetimeFigureOut">
              <a:rPr lang="en-GB" smtClean="0"/>
              <a:t>19/02/2025</a:t>
            </a:fld>
            <a:endParaRPr lang="en-GB"/>
          </a:p>
        </p:txBody>
      </p:sp>
      <p:sp>
        <p:nvSpPr>
          <p:cNvPr id="5" name="Footer Placeholder 4">
            <a:extLst>
              <a:ext uri="{FF2B5EF4-FFF2-40B4-BE49-F238E27FC236}">
                <a16:creationId xmlns:a16="http://schemas.microsoft.com/office/drawing/2014/main" id="{24C83B9A-5C38-5582-2331-28D3E4DA8D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6E9B9C25-10BB-A396-4A09-04FC8696B0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23A6895-B413-4673-9DB9-513DE9C81B8B}" type="slidenum">
              <a:rPr lang="en-GB" smtClean="0"/>
              <a:t>‹#›</a:t>
            </a:fld>
            <a:endParaRPr lang="en-GB"/>
          </a:p>
        </p:txBody>
      </p:sp>
    </p:spTree>
    <p:extLst>
      <p:ext uri="{BB962C8B-B14F-4D97-AF65-F5344CB8AC3E}">
        <p14:creationId xmlns:p14="http://schemas.microsoft.com/office/powerpoint/2010/main" val="42869191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pn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image" Target="../media/image7.jpeg"/><Relationship Id="rId7" Type="http://schemas.openxmlformats.org/officeDocument/2006/relationships/image" Target="../media/image1.png"/><Relationship Id="rId12" Type="http://schemas.microsoft.com/office/2007/relationships/diagramDrawing" Target="../diagrams/drawing2.xml"/><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11" Type="http://schemas.openxmlformats.org/officeDocument/2006/relationships/diagramColors" Target="../diagrams/colors2.xml"/><Relationship Id="rId5" Type="http://schemas.openxmlformats.org/officeDocument/2006/relationships/image" Target="../media/image9.jpeg"/><Relationship Id="rId10" Type="http://schemas.openxmlformats.org/officeDocument/2006/relationships/diagramQuickStyle" Target="../diagrams/quickStyle2.xml"/><Relationship Id="rId4" Type="http://schemas.openxmlformats.org/officeDocument/2006/relationships/image" Target="../media/image8.jpeg"/><Relationship Id="rId9"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73" name="Rectangle 1072">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F36147-D956-5F16-7462-C295B5062966}"/>
              </a:ext>
            </a:extLst>
          </p:cNvPr>
          <p:cNvSpPr>
            <a:spLocks noGrp="1"/>
          </p:cNvSpPr>
          <p:nvPr>
            <p:ph type="ctrTitle"/>
          </p:nvPr>
        </p:nvSpPr>
        <p:spPr>
          <a:xfrm>
            <a:off x="1113810" y="2127922"/>
            <a:ext cx="4482318" cy="2599526"/>
          </a:xfrm>
        </p:spPr>
        <p:txBody>
          <a:bodyPr anchor="t">
            <a:normAutofit/>
          </a:bodyPr>
          <a:lstStyle/>
          <a:p>
            <a:pPr algn="l"/>
            <a:r>
              <a:rPr lang="en-GB" sz="4400" dirty="0"/>
              <a:t>Closing the Gap </a:t>
            </a:r>
            <a:r>
              <a:rPr lang="en-GB" sz="4400"/>
              <a:t>– Learner </a:t>
            </a:r>
            <a:r>
              <a:rPr lang="en-GB" sz="4400" dirty="0"/>
              <a:t>Pathways and Transitions</a:t>
            </a:r>
          </a:p>
        </p:txBody>
      </p:sp>
      <p:sp>
        <p:nvSpPr>
          <p:cNvPr id="3" name="Subtitle 2">
            <a:extLst>
              <a:ext uri="{FF2B5EF4-FFF2-40B4-BE49-F238E27FC236}">
                <a16:creationId xmlns:a16="http://schemas.microsoft.com/office/drawing/2014/main" id="{061CA0EF-E050-5233-5657-74108832FA7B}"/>
              </a:ext>
            </a:extLst>
          </p:cNvPr>
          <p:cNvSpPr>
            <a:spLocks noGrp="1"/>
          </p:cNvSpPr>
          <p:nvPr>
            <p:ph type="subTitle" idx="1"/>
          </p:nvPr>
        </p:nvSpPr>
        <p:spPr>
          <a:xfrm>
            <a:off x="1250440" y="4292479"/>
            <a:ext cx="4036333" cy="1245247"/>
          </a:xfrm>
        </p:spPr>
        <p:txBody>
          <a:bodyPr anchor="b">
            <a:normAutofit lnSpcReduction="10000"/>
          </a:bodyPr>
          <a:lstStyle/>
          <a:p>
            <a:pPr algn="l"/>
            <a:r>
              <a:rPr lang="en-GB" dirty="0"/>
              <a:t>Danni Phoenix-Kane</a:t>
            </a:r>
          </a:p>
          <a:p>
            <a:pPr algn="l"/>
            <a:r>
              <a:rPr lang="en-GB" dirty="0"/>
              <a:t>Jade Justice and </a:t>
            </a:r>
          </a:p>
          <a:p>
            <a:pPr algn="l"/>
            <a:r>
              <a:rPr lang="en-GB" dirty="0"/>
              <a:t>Joseph Maguire</a:t>
            </a:r>
          </a:p>
        </p:txBody>
      </p:sp>
      <p:grpSp>
        <p:nvGrpSpPr>
          <p:cNvPr id="1075" name="Group 1074">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1068" name="Rectangle 1067">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6" name="Rectangle 107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0" name="Rectangle 1069">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2" name="Rectangle 1071">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4" name="Rectangle 1073">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pecialists in Linking Education and Disability - Lead Scotland">
            <a:extLst>
              <a:ext uri="{FF2B5EF4-FFF2-40B4-BE49-F238E27FC236}">
                <a16:creationId xmlns:a16="http://schemas.microsoft.com/office/drawing/2014/main" id="{896792D6-6D13-7996-7B4A-D412F69C315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22492" y="1884143"/>
            <a:ext cx="5536001" cy="3030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4294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C697AAB-0102-ADE9-773D-C8220225353F}"/>
            </a:ext>
          </a:extLst>
        </p:cNvPr>
        <p:cNvGrpSpPr/>
        <p:nvPr/>
      </p:nvGrpSpPr>
      <p:grpSpPr>
        <a:xfrm>
          <a:off x="0" y="0"/>
          <a:ext cx="0" cy="0"/>
          <a:chOff x="0" y="0"/>
          <a:chExt cx="0" cy="0"/>
        </a:xfrm>
      </p:grpSpPr>
      <p:sp useBgFill="1">
        <p:nvSpPr>
          <p:cNvPr id="1073" name="Rectangle 1072">
            <a:extLst>
              <a:ext uri="{FF2B5EF4-FFF2-40B4-BE49-F238E27FC236}">
                <a16:creationId xmlns:a16="http://schemas.microsoft.com/office/drawing/2014/main" id="{436FACDE-F2C6-8EEA-4192-961F66D390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469577-4228-258C-F785-03D1B1BAA035}"/>
              </a:ext>
            </a:extLst>
          </p:cNvPr>
          <p:cNvSpPr>
            <a:spLocks noGrp="1"/>
          </p:cNvSpPr>
          <p:nvPr>
            <p:ph type="ctrTitle"/>
          </p:nvPr>
        </p:nvSpPr>
        <p:spPr>
          <a:xfrm>
            <a:off x="1085151" y="2984992"/>
            <a:ext cx="4482318" cy="1754608"/>
          </a:xfrm>
        </p:spPr>
        <p:txBody>
          <a:bodyPr anchor="t">
            <a:normAutofit/>
          </a:bodyPr>
          <a:lstStyle/>
          <a:p>
            <a:pPr algn="l"/>
            <a:r>
              <a:rPr lang="en-GB" sz="5400" dirty="0"/>
              <a:t>Real Impact</a:t>
            </a:r>
          </a:p>
        </p:txBody>
      </p:sp>
      <p:sp>
        <p:nvSpPr>
          <p:cNvPr id="3" name="Subtitle 2">
            <a:extLst>
              <a:ext uri="{FF2B5EF4-FFF2-40B4-BE49-F238E27FC236}">
                <a16:creationId xmlns:a16="http://schemas.microsoft.com/office/drawing/2014/main" id="{6F446E6B-FEF0-C968-A12B-9620D8E5CD49}"/>
              </a:ext>
            </a:extLst>
          </p:cNvPr>
          <p:cNvSpPr>
            <a:spLocks noGrp="1"/>
          </p:cNvSpPr>
          <p:nvPr>
            <p:ph type="subTitle" idx="1"/>
          </p:nvPr>
        </p:nvSpPr>
        <p:spPr>
          <a:xfrm>
            <a:off x="1171382" y="3658452"/>
            <a:ext cx="4036333" cy="1081148"/>
          </a:xfrm>
        </p:spPr>
        <p:txBody>
          <a:bodyPr anchor="b">
            <a:normAutofit/>
          </a:bodyPr>
          <a:lstStyle/>
          <a:p>
            <a:pPr algn="l"/>
            <a:r>
              <a:rPr lang="en-GB" sz="3200" dirty="0"/>
              <a:t>Joseph Maguire and Jade Justice</a:t>
            </a:r>
          </a:p>
        </p:txBody>
      </p:sp>
      <p:grpSp>
        <p:nvGrpSpPr>
          <p:cNvPr id="1075" name="Group 1074">
            <a:extLst>
              <a:ext uri="{FF2B5EF4-FFF2-40B4-BE49-F238E27FC236}">
                <a16:creationId xmlns:a16="http://schemas.microsoft.com/office/drawing/2014/main" id="{0129B689-9EA7-9D62-BBBA-D06113AC9F7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1068" name="Rectangle 1067">
              <a:extLst>
                <a:ext uri="{FF2B5EF4-FFF2-40B4-BE49-F238E27FC236}">
                  <a16:creationId xmlns:a16="http://schemas.microsoft.com/office/drawing/2014/main" id="{1EF2593D-1755-6863-A0A3-9E4B2C9023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6" name="Rectangle 1075">
              <a:extLst>
                <a:ext uri="{FF2B5EF4-FFF2-40B4-BE49-F238E27FC236}">
                  <a16:creationId xmlns:a16="http://schemas.microsoft.com/office/drawing/2014/main" id="{03924F18-2D7E-AFB6-5DBE-2288083DA6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0" name="Rectangle 1069">
              <a:extLst>
                <a:ext uri="{FF2B5EF4-FFF2-40B4-BE49-F238E27FC236}">
                  <a16:creationId xmlns:a16="http://schemas.microsoft.com/office/drawing/2014/main" id="{63F5BC1B-CE53-2539-C43E-C1EFEB5059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2" name="Rectangle 1071">
            <a:extLst>
              <a:ext uri="{FF2B5EF4-FFF2-40B4-BE49-F238E27FC236}">
                <a16:creationId xmlns:a16="http://schemas.microsoft.com/office/drawing/2014/main" id="{CB6F02D7-786B-B336-95D8-B857422278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4" name="Rectangle 1073">
            <a:extLst>
              <a:ext uri="{FF2B5EF4-FFF2-40B4-BE49-F238E27FC236}">
                <a16:creationId xmlns:a16="http://schemas.microsoft.com/office/drawing/2014/main" id="{ACE59BCC-1FEF-29CC-C508-A4B397D54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pecialists in Linking Education and Disability - Lead Scotland">
            <a:extLst>
              <a:ext uri="{FF2B5EF4-FFF2-40B4-BE49-F238E27FC236}">
                <a16:creationId xmlns:a16="http://schemas.microsoft.com/office/drawing/2014/main" id="{C3FE3808-1F38-567D-3F2E-E2D19B6CEA5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922492" y="1884143"/>
            <a:ext cx="5536001" cy="3030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122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0AED851-54B9-4765-92D2-F0BE443BEC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824"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diagram titled 'Learning Opportunities: Pathways for All,' showing the different educational and career pathways. The centre circle reads 'SCHOOL,' and three outer circles are labelled 'COLLEGE' (green), 'APPRENTICESHIPS' (orange), and 'UNIVERSITY' (blue). Dotted arrows connect the different educational options, with directional arrows labelled 'WORK' around the outer edges, indicating the connection between school, further education, and work opportunities">
            <a:extLst>
              <a:ext uri="{FF2B5EF4-FFF2-40B4-BE49-F238E27FC236}">
                <a16:creationId xmlns:a16="http://schemas.microsoft.com/office/drawing/2014/main" id="{98CB4377-E1DE-3C3B-0132-FBF30DE1F961}"/>
              </a:ext>
            </a:extLst>
          </p:cNvPr>
          <p:cNvPicPr>
            <a:picLocks noChangeAspect="1"/>
          </p:cNvPicPr>
          <p:nvPr/>
        </p:nvPicPr>
        <p:blipFill>
          <a:blip r:embed="rId3"/>
          <a:stretch>
            <a:fillRect/>
          </a:stretch>
        </p:blipFill>
        <p:spPr>
          <a:xfrm>
            <a:off x="891286" y="666728"/>
            <a:ext cx="5220443" cy="5465791"/>
          </a:xfrm>
          <a:prstGeom prst="rect">
            <a:avLst/>
          </a:prstGeom>
        </p:spPr>
      </p:pic>
      <p:grpSp>
        <p:nvGrpSpPr>
          <p:cNvPr id="20" name="Group 19">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60480" y="2984992"/>
            <a:ext cx="731521" cy="673460"/>
            <a:chOff x="3940602" y="308034"/>
            <a:chExt cx="2116791" cy="3428999"/>
          </a:xfrm>
          <a:solidFill>
            <a:schemeClr val="accent4"/>
          </a:solidFill>
        </p:grpSpPr>
        <p:sp>
          <p:nvSpPr>
            <p:cNvPr id="21" name="Rectangle 20">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2" descr="Specialists in Linking Education and Disability - Lead Scotland">
            <a:extLst>
              <a:ext uri="{FF2B5EF4-FFF2-40B4-BE49-F238E27FC236}">
                <a16:creationId xmlns:a16="http://schemas.microsoft.com/office/drawing/2014/main" id="{43A8E884-D34F-7F67-521A-C9DAD8A1C36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847554" y="133096"/>
            <a:ext cx="1230064" cy="67346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E929F26A-4982-F6B9-1F49-58F1552890AD}"/>
              </a:ext>
            </a:extLst>
          </p:cNvPr>
          <p:cNvSpPr>
            <a:spLocks noGrp="1"/>
          </p:cNvSpPr>
          <p:nvPr>
            <p:ph type="title" idx="4294967295"/>
          </p:nvPr>
        </p:nvSpPr>
        <p:spPr>
          <a:xfrm>
            <a:off x="6614157" y="469826"/>
            <a:ext cx="5613831" cy="1325563"/>
          </a:xfrm>
        </p:spPr>
        <p:txBody>
          <a:bodyPr/>
          <a:lstStyle/>
          <a:p>
            <a:r>
              <a:rPr lang="en-GB" dirty="0"/>
              <a:t>What are Learner</a:t>
            </a:r>
            <a:r>
              <a:rPr lang="en-GB" baseline="0" dirty="0"/>
              <a:t> Pathways?</a:t>
            </a:r>
            <a:endParaRPr lang="en-GB" dirty="0"/>
          </a:p>
        </p:txBody>
      </p:sp>
      <p:sp>
        <p:nvSpPr>
          <p:cNvPr id="8" name="Text Placeholder 7">
            <a:extLst>
              <a:ext uri="{FF2B5EF4-FFF2-40B4-BE49-F238E27FC236}">
                <a16:creationId xmlns:a16="http://schemas.microsoft.com/office/drawing/2014/main" id="{A4FDE647-D1A6-C6FF-A1E6-BF3752D7561B}"/>
              </a:ext>
            </a:extLst>
          </p:cNvPr>
          <p:cNvSpPr>
            <a:spLocks noGrp="1"/>
          </p:cNvSpPr>
          <p:nvPr>
            <p:ph type="body" idx="4294967295"/>
          </p:nvPr>
        </p:nvSpPr>
        <p:spPr>
          <a:xfrm>
            <a:off x="6675120" y="1825624"/>
            <a:ext cx="4678680" cy="4583339"/>
          </a:xfrm>
        </p:spPr>
        <p:txBody>
          <a:bodyPr>
            <a:normAutofit fontScale="92500"/>
          </a:bodyPr>
          <a:lstStyle/>
          <a:p>
            <a:r>
              <a:rPr lang="en-GB" dirty="0"/>
              <a:t>A learner’s journey</a:t>
            </a:r>
            <a:r>
              <a:rPr lang="en-GB" baseline="0" dirty="0"/>
              <a:t> through education and learning</a:t>
            </a:r>
          </a:p>
          <a:p>
            <a:r>
              <a:rPr lang="en-GB" baseline="0" dirty="0"/>
              <a:t>Pathways help map out courses and qualifications to</a:t>
            </a:r>
          </a:p>
          <a:p>
            <a:pPr lvl="1"/>
            <a:r>
              <a:rPr lang="en-GB" dirty="0"/>
              <a:t>d</a:t>
            </a:r>
            <a:r>
              <a:rPr lang="en-GB" baseline="0" dirty="0"/>
              <a:t>evelop skills and knowledge</a:t>
            </a:r>
          </a:p>
          <a:p>
            <a:pPr lvl="1"/>
            <a:r>
              <a:rPr lang="en-GB" dirty="0"/>
              <a:t>a</a:t>
            </a:r>
            <a:r>
              <a:rPr lang="en-GB" baseline="0" dirty="0"/>
              <a:t>chieve personal goals</a:t>
            </a:r>
          </a:p>
          <a:p>
            <a:r>
              <a:rPr lang="en-GB" dirty="0"/>
              <a:t>Each learning choice is a step along a pathway</a:t>
            </a:r>
          </a:p>
          <a:p>
            <a:r>
              <a:rPr lang="en-GB" dirty="0"/>
              <a:t>Opens opportunities for new interests and career options/changes</a:t>
            </a:r>
          </a:p>
        </p:txBody>
      </p:sp>
    </p:spTree>
    <p:extLst>
      <p:ext uri="{BB962C8B-B14F-4D97-AF65-F5344CB8AC3E}">
        <p14:creationId xmlns:p14="http://schemas.microsoft.com/office/powerpoint/2010/main" val="1452501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408D9F8-B26D-A53C-13A3-04573807EB58}"/>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CAEE744-A2F8-7E8A-C96D-2C0587D4D1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B8621E6-E4A8-51CD-7C23-083AA1446D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CE9C86C-13A5-9001-954F-47CC1151C8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824"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diagram titled 'Learning Opportunities: Pathways for All,' showing the different educational and career pathways. The centre circle reads 'SCHOOL,' and three outer circles are labelled 'COLLEGE' (green), 'APPRENTICESHIPS' (orange), and 'UNIVERSITY' (blue). Dotted arrows connect the different educational options, with directional arrows labelled 'WORK' around the outer edges, indicating the connection between school, further education, and work opportunities">
            <a:extLst>
              <a:ext uri="{FF2B5EF4-FFF2-40B4-BE49-F238E27FC236}">
                <a16:creationId xmlns:a16="http://schemas.microsoft.com/office/drawing/2014/main" id="{1C1116A5-0CCB-DE04-22BC-7807FED7E820}"/>
              </a:ext>
            </a:extLst>
          </p:cNvPr>
          <p:cNvPicPr>
            <a:picLocks noChangeAspect="1"/>
          </p:cNvPicPr>
          <p:nvPr/>
        </p:nvPicPr>
        <p:blipFill>
          <a:blip r:embed="rId3"/>
          <a:stretch>
            <a:fillRect/>
          </a:stretch>
        </p:blipFill>
        <p:spPr>
          <a:xfrm>
            <a:off x="891286" y="666728"/>
            <a:ext cx="5220443" cy="5465791"/>
          </a:xfrm>
          <a:prstGeom prst="rect">
            <a:avLst/>
          </a:prstGeom>
        </p:spPr>
      </p:pic>
      <p:grpSp>
        <p:nvGrpSpPr>
          <p:cNvPr id="20" name="Group 19">
            <a:extLst>
              <a:ext uri="{FF2B5EF4-FFF2-40B4-BE49-F238E27FC236}">
                <a16:creationId xmlns:a16="http://schemas.microsoft.com/office/drawing/2014/main" id="{0BB9FF50-4C81-EF96-1CEF-7C4152A06B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60480" y="2984992"/>
            <a:ext cx="731521" cy="673460"/>
            <a:chOff x="3940602" y="308034"/>
            <a:chExt cx="2116791" cy="3428999"/>
          </a:xfrm>
          <a:solidFill>
            <a:schemeClr val="accent4"/>
          </a:solidFill>
        </p:grpSpPr>
        <p:sp>
          <p:nvSpPr>
            <p:cNvPr id="21" name="Rectangle 20">
              <a:extLst>
                <a:ext uri="{FF2B5EF4-FFF2-40B4-BE49-F238E27FC236}">
                  <a16:creationId xmlns:a16="http://schemas.microsoft.com/office/drawing/2014/main" id="{9BFFE9B4-EEE9-AE54-95FA-4026A41361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4F88BFD-5753-C88A-2C1E-F801BC483A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E03A05A-6C29-CB95-2654-84EF988F41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2" descr="Specialists in Linking Education and Disability - Lead Scotland">
            <a:extLst>
              <a:ext uri="{FF2B5EF4-FFF2-40B4-BE49-F238E27FC236}">
                <a16:creationId xmlns:a16="http://schemas.microsoft.com/office/drawing/2014/main" id="{DCF4A9B9-6DC6-DE19-6B2A-E69962892F9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847554" y="133096"/>
            <a:ext cx="1230064" cy="6734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53C0607-60D0-DB23-81D3-57393428665F}"/>
              </a:ext>
            </a:extLst>
          </p:cNvPr>
          <p:cNvSpPr>
            <a:spLocks noGrp="1"/>
          </p:cNvSpPr>
          <p:nvPr>
            <p:ph type="title" idx="4294967295"/>
          </p:nvPr>
        </p:nvSpPr>
        <p:spPr>
          <a:xfrm>
            <a:off x="6622034" y="465689"/>
            <a:ext cx="4678680" cy="1325563"/>
          </a:xfrm>
        </p:spPr>
        <p:txBody>
          <a:bodyPr/>
          <a:lstStyle/>
          <a:p>
            <a:r>
              <a:rPr lang="en-GB" dirty="0"/>
              <a:t>What are Learner</a:t>
            </a:r>
            <a:r>
              <a:rPr lang="en-GB" baseline="0" dirty="0"/>
              <a:t> Pathways? </a:t>
            </a:r>
            <a:endParaRPr lang="en-GB" dirty="0"/>
          </a:p>
        </p:txBody>
      </p:sp>
      <p:sp>
        <p:nvSpPr>
          <p:cNvPr id="3" name="Text Placeholder 2">
            <a:extLst>
              <a:ext uri="{FF2B5EF4-FFF2-40B4-BE49-F238E27FC236}">
                <a16:creationId xmlns:a16="http://schemas.microsoft.com/office/drawing/2014/main" id="{49ADEC3E-39EC-82AE-1D88-8DB86EE0016C}"/>
              </a:ext>
            </a:extLst>
          </p:cNvPr>
          <p:cNvSpPr>
            <a:spLocks noGrp="1"/>
          </p:cNvSpPr>
          <p:nvPr>
            <p:ph type="body" idx="4294967295"/>
          </p:nvPr>
        </p:nvSpPr>
        <p:spPr>
          <a:xfrm>
            <a:off x="6746240" y="1825625"/>
            <a:ext cx="4642262" cy="4566686"/>
          </a:xfrm>
        </p:spPr>
        <p:txBody>
          <a:bodyPr>
            <a:normAutofit fontScale="85000" lnSpcReduction="20000"/>
          </a:bodyPr>
          <a:lstStyle/>
          <a:p>
            <a:r>
              <a:rPr lang="en-GB" dirty="0"/>
              <a:t>Designed to provide personalised, flexible routes through education and into employment</a:t>
            </a:r>
          </a:p>
          <a:p>
            <a:r>
              <a:rPr lang="en-GB" dirty="0"/>
              <a:t>Scotland’s Curriculum for Excellence (</a:t>
            </a:r>
            <a:r>
              <a:rPr lang="en-GB" dirty="0" err="1"/>
              <a:t>CfE</a:t>
            </a:r>
            <a:r>
              <a:rPr lang="en-GB" dirty="0"/>
              <a:t>) emphasises a broad general education (BGE) followed by a senior phase tailored to individual needs.</a:t>
            </a:r>
          </a:p>
          <a:p>
            <a:r>
              <a:rPr lang="en-GB" dirty="0"/>
              <a:t>Options include academic routes (Highers, Advanced Highers), vocational routes (college courses, apprenticeships), and blended approaches.</a:t>
            </a:r>
          </a:p>
        </p:txBody>
      </p:sp>
    </p:spTree>
    <p:extLst>
      <p:ext uri="{BB962C8B-B14F-4D97-AF65-F5344CB8AC3E}">
        <p14:creationId xmlns:p14="http://schemas.microsoft.com/office/powerpoint/2010/main" val="459338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B8DF982-0C50-846C-3F85-E1F84B85D81C}"/>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6349C97-9FEE-2F9B-4550-BB6017BAD4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7CBE6A7-8C64-22BB-D4E6-51A8F13259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9C9DBDA-A675-BAD7-5D8E-710322B1EA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824"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diagram titled 'Learning Opportunities: Pathways for All,' showing the different educational and career pathways. The centre circle reads 'SCHOOL,' and three outer circles are labelled 'COLLEGE' (green), 'APPRENTICESHIPS' (orange), and 'UNIVERSITY' (blue). Dotted arrows connect the different educational options, with directional arrows labelled 'WORK' around the outer edges, indicating the connection between school, further education, and work opportunities">
            <a:extLst>
              <a:ext uri="{FF2B5EF4-FFF2-40B4-BE49-F238E27FC236}">
                <a16:creationId xmlns:a16="http://schemas.microsoft.com/office/drawing/2014/main" id="{C93D53F8-1F50-2C2E-0AE9-AC2EAE87F9BA}"/>
              </a:ext>
            </a:extLst>
          </p:cNvPr>
          <p:cNvPicPr>
            <a:picLocks noChangeAspect="1"/>
          </p:cNvPicPr>
          <p:nvPr/>
        </p:nvPicPr>
        <p:blipFill>
          <a:blip r:embed="rId3"/>
          <a:stretch>
            <a:fillRect/>
          </a:stretch>
        </p:blipFill>
        <p:spPr>
          <a:xfrm>
            <a:off x="891286" y="666728"/>
            <a:ext cx="5220443" cy="5465791"/>
          </a:xfrm>
          <a:prstGeom prst="rect">
            <a:avLst/>
          </a:prstGeom>
        </p:spPr>
      </p:pic>
      <p:grpSp>
        <p:nvGrpSpPr>
          <p:cNvPr id="20" name="Group 19">
            <a:extLst>
              <a:ext uri="{FF2B5EF4-FFF2-40B4-BE49-F238E27FC236}">
                <a16:creationId xmlns:a16="http://schemas.microsoft.com/office/drawing/2014/main" id="{F18813BA-B55B-AD84-BA31-534DE155AD7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60480" y="2984992"/>
            <a:ext cx="731521" cy="673460"/>
            <a:chOff x="3940602" y="308034"/>
            <a:chExt cx="2116791" cy="3428999"/>
          </a:xfrm>
          <a:solidFill>
            <a:schemeClr val="accent4"/>
          </a:solidFill>
        </p:grpSpPr>
        <p:sp>
          <p:nvSpPr>
            <p:cNvPr id="21" name="Rectangle 20">
              <a:extLst>
                <a:ext uri="{FF2B5EF4-FFF2-40B4-BE49-F238E27FC236}">
                  <a16:creationId xmlns:a16="http://schemas.microsoft.com/office/drawing/2014/main" id="{EB6CB948-DE20-9F8F-6BAC-0BC845F22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1471F78-ECCC-08A5-57BE-95C46C6036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0A6D49A-3AD1-EE02-FBEE-EA08134F15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2" descr="Specialists in Linking Education and Disability - Lead Scotland">
            <a:extLst>
              <a:ext uri="{FF2B5EF4-FFF2-40B4-BE49-F238E27FC236}">
                <a16:creationId xmlns:a16="http://schemas.microsoft.com/office/drawing/2014/main" id="{DBAF908F-A063-0941-0EFF-62A298A08E1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847554" y="133096"/>
            <a:ext cx="1230064" cy="67346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Diagram 2" descr="A diagram with six labelled boxes in two rows. The top row includes 'Higher Education' (light blue), 'Further Education' (blue), and 'Training' (dark blue). The bottom row contains 'Employment' (purple), 'Voluntary Work' (magenta), and 'Personal Development Activities' (pink). The boxes are organised to highlight various pathways for career and educational development.">
            <a:extLst>
              <a:ext uri="{FF2B5EF4-FFF2-40B4-BE49-F238E27FC236}">
                <a16:creationId xmlns:a16="http://schemas.microsoft.com/office/drawing/2014/main" id="{DB0EC115-1510-0E97-7C7D-067E0B76DD30}"/>
              </a:ext>
            </a:extLst>
          </p:cNvPr>
          <p:cNvGraphicFramePr/>
          <p:nvPr>
            <p:extLst>
              <p:ext uri="{D42A27DB-BD31-4B8C-83A1-F6EECF244321}">
                <p14:modId xmlns:p14="http://schemas.microsoft.com/office/powerpoint/2010/main" val="3408350212"/>
              </p:ext>
            </p:extLst>
          </p:nvPr>
        </p:nvGraphicFramePr>
        <p:xfrm>
          <a:off x="6776595" y="3440741"/>
          <a:ext cx="5144998" cy="317467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Title 5">
            <a:extLst>
              <a:ext uri="{FF2B5EF4-FFF2-40B4-BE49-F238E27FC236}">
                <a16:creationId xmlns:a16="http://schemas.microsoft.com/office/drawing/2014/main" id="{121989EE-68C1-F84F-E578-742367961E05}"/>
              </a:ext>
            </a:extLst>
          </p:cNvPr>
          <p:cNvSpPr>
            <a:spLocks noGrp="1"/>
          </p:cNvSpPr>
          <p:nvPr>
            <p:ph type="title" idx="4294967295"/>
          </p:nvPr>
        </p:nvSpPr>
        <p:spPr>
          <a:xfrm>
            <a:off x="6591555" y="666728"/>
            <a:ext cx="4709159" cy="1325563"/>
          </a:xfrm>
        </p:spPr>
        <p:txBody>
          <a:bodyPr>
            <a:normAutofit fontScale="90000"/>
          </a:bodyPr>
          <a:lstStyle/>
          <a:p>
            <a:r>
              <a:rPr lang="en-GB" dirty="0"/>
              <a:t>What is a Transition? (Positive Destination)</a:t>
            </a:r>
          </a:p>
        </p:txBody>
      </p:sp>
      <p:sp>
        <p:nvSpPr>
          <p:cNvPr id="7" name="Text Placeholder 6">
            <a:extLst>
              <a:ext uri="{FF2B5EF4-FFF2-40B4-BE49-F238E27FC236}">
                <a16:creationId xmlns:a16="http://schemas.microsoft.com/office/drawing/2014/main" id="{29EA3291-23A1-3800-95C3-AAF189A516C0}"/>
              </a:ext>
            </a:extLst>
          </p:cNvPr>
          <p:cNvSpPr>
            <a:spLocks noGrp="1"/>
          </p:cNvSpPr>
          <p:nvPr>
            <p:ph type="body" idx="4294967295"/>
          </p:nvPr>
        </p:nvSpPr>
        <p:spPr>
          <a:xfrm>
            <a:off x="6696019" y="1992291"/>
            <a:ext cx="4690060" cy="1603375"/>
          </a:xfrm>
        </p:spPr>
        <p:txBody>
          <a:bodyPr>
            <a:normAutofit fontScale="70000" lnSpcReduction="20000"/>
          </a:bodyPr>
          <a:lstStyle/>
          <a:p>
            <a:pPr rtl="0" eaLnBrk="1" latinLnBrk="0" hangingPunct="1"/>
            <a:r>
              <a:rPr lang="en-GB" sz="2800" kern="1200" dirty="0">
                <a:solidFill>
                  <a:schemeClr val="tx1"/>
                </a:solidFill>
                <a:effectLst/>
                <a:latin typeface="+mn-lt"/>
                <a:ea typeface="+mn-ea"/>
                <a:cs typeface="+mn-cs"/>
              </a:rPr>
              <a:t>Often refers to the transition from learning (e.g.</a:t>
            </a:r>
            <a:endParaRPr lang="en-GB" sz="2800" dirty="0">
              <a:effectLst/>
            </a:endParaRPr>
          </a:p>
          <a:p>
            <a:pPr lvl="1" rtl="0" eaLnBrk="1" latinLnBrk="0" hangingPunct="1"/>
            <a:r>
              <a:rPr lang="en-GB" sz="2400" kern="1200" dirty="0">
                <a:solidFill>
                  <a:schemeClr val="tx1"/>
                </a:solidFill>
                <a:effectLst/>
                <a:latin typeface="+mn-lt"/>
                <a:ea typeface="+mn-ea"/>
                <a:cs typeface="+mn-cs"/>
              </a:rPr>
              <a:t>Post-school </a:t>
            </a:r>
            <a:endParaRPr lang="en-GB" dirty="0">
              <a:effectLst/>
            </a:endParaRPr>
          </a:p>
          <a:p>
            <a:pPr lvl="1" rtl="0" eaLnBrk="1" latinLnBrk="0" hangingPunct="1"/>
            <a:r>
              <a:rPr lang="en-GB" sz="2400" kern="1200" dirty="0">
                <a:solidFill>
                  <a:schemeClr val="tx1"/>
                </a:solidFill>
                <a:effectLst/>
                <a:latin typeface="+mn-lt"/>
                <a:ea typeface="+mn-ea"/>
                <a:cs typeface="+mn-cs"/>
              </a:rPr>
              <a:t>Community Learning and Development (CLD)/Employability Initiatives </a:t>
            </a:r>
          </a:p>
          <a:p>
            <a:r>
              <a:rPr lang="en-GB" dirty="0"/>
              <a:t>Includes: </a:t>
            </a:r>
            <a:endParaRPr lang="en-GB" dirty="0">
              <a:effectLst/>
            </a:endParaRPr>
          </a:p>
        </p:txBody>
      </p:sp>
    </p:spTree>
    <p:extLst>
      <p:ext uri="{BB962C8B-B14F-4D97-AF65-F5344CB8AC3E}">
        <p14:creationId xmlns:p14="http://schemas.microsoft.com/office/powerpoint/2010/main" val="1418529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5" name="Rectangle 4104">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7" name="Rectangle 4106">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9" name="Rectangle 410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descr="A simple line drawing of a school building with two wings and a flag at the top. Below the building, the word 'SCHOOL' is written in bold letters.&#10;&#10;">
            <a:extLst>
              <a:ext uri="{FF2B5EF4-FFF2-40B4-BE49-F238E27FC236}">
                <a16:creationId xmlns:a16="http://schemas.microsoft.com/office/drawing/2014/main" id="{F90C6CA3-7E93-B288-15A8-48E1742540E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630" t="13476" r="11929" b="13229"/>
          <a:stretch/>
        </p:blipFill>
        <p:spPr bwMode="auto">
          <a:xfrm>
            <a:off x="8449805" y="2940723"/>
            <a:ext cx="2690649" cy="2722339"/>
          </a:xfrm>
          <a:prstGeom prst="rect">
            <a:avLst/>
          </a:prstGeom>
          <a:noFill/>
          <a:extLst>
            <a:ext uri="{909E8E84-426E-40DD-AFC4-6F175D3DCCD1}">
              <a14:hiddenFill xmlns:a14="http://schemas.microsoft.com/office/drawing/2010/main">
                <a:solidFill>
                  <a:srgbClr val="FFFFFF"/>
                </a:solidFill>
              </a14:hiddenFill>
            </a:ext>
          </a:extLst>
        </p:spPr>
      </p:pic>
      <p:sp>
        <p:nvSpPr>
          <p:cNvPr id="4111" name="Rectangle 4110">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Specialists in Linking Education and Disability - Lead Scotland">
            <a:extLst>
              <a:ext uri="{FF2B5EF4-FFF2-40B4-BE49-F238E27FC236}">
                <a16:creationId xmlns:a16="http://schemas.microsoft.com/office/drawing/2014/main" id="{A7B78F5A-F184-B642-5B4F-C31D3F69EF2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847554" y="133096"/>
            <a:ext cx="1230064" cy="6734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97B23F0-78AA-C2BA-F0C8-8AE33BA91AA2}"/>
              </a:ext>
            </a:extLst>
          </p:cNvPr>
          <p:cNvSpPr>
            <a:spLocks noGrp="1"/>
          </p:cNvSpPr>
          <p:nvPr>
            <p:ph type="title" idx="4294967295"/>
          </p:nvPr>
        </p:nvSpPr>
        <p:spPr>
          <a:xfrm>
            <a:off x="838199" y="521891"/>
            <a:ext cx="10515600" cy="1325563"/>
          </a:xfrm>
        </p:spPr>
        <p:txBody>
          <a:bodyPr/>
          <a:lstStyle/>
          <a:p>
            <a:r>
              <a:rPr lang="en-GB" dirty="0"/>
              <a:t>Education and Disability – Current Outlook</a:t>
            </a:r>
          </a:p>
        </p:txBody>
      </p:sp>
      <p:sp>
        <p:nvSpPr>
          <p:cNvPr id="6" name="Text Placeholder 5">
            <a:extLst>
              <a:ext uri="{FF2B5EF4-FFF2-40B4-BE49-F238E27FC236}">
                <a16:creationId xmlns:a16="http://schemas.microsoft.com/office/drawing/2014/main" id="{436AFC8C-3319-C7B4-4D98-C382DC9B5E02}"/>
              </a:ext>
            </a:extLst>
          </p:cNvPr>
          <p:cNvSpPr>
            <a:spLocks noGrp="1"/>
          </p:cNvSpPr>
          <p:nvPr>
            <p:ph type="body" idx="4294967295"/>
          </p:nvPr>
        </p:nvSpPr>
        <p:spPr>
          <a:xfrm>
            <a:off x="204897" y="2203079"/>
            <a:ext cx="7769343" cy="4375851"/>
          </a:xfrm>
        </p:spPr>
        <p:txBody>
          <a:bodyPr>
            <a:normAutofit fontScale="85000" lnSpcReduction="20000"/>
          </a:bodyPr>
          <a:lstStyle/>
          <a:p>
            <a:pPr marL="0" indent="0" rtl="0" eaLnBrk="1" latinLnBrk="0" hangingPunct="1">
              <a:buNone/>
            </a:pPr>
            <a:r>
              <a:rPr lang="en-US" sz="2800" b="1" kern="1200" dirty="0">
                <a:solidFill>
                  <a:schemeClr val="tx1"/>
                </a:solidFill>
                <a:effectLst/>
                <a:latin typeface="+mn-lt"/>
                <a:ea typeface="+mn-ea"/>
                <a:cs typeface="+mn-cs"/>
              </a:rPr>
              <a:t>Higher Absenteeism</a:t>
            </a:r>
            <a:r>
              <a:rPr lang="en-US" sz="2800" kern="1200" dirty="0">
                <a:solidFill>
                  <a:schemeClr val="tx1"/>
                </a:solidFill>
                <a:effectLst/>
                <a:latin typeface="+mn-lt"/>
                <a:ea typeface="+mn-ea"/>
                <a:cs typeface="+mn-cs"/>
              </a:rPr>
              <a:t>:</a:t>
            </a:r>
            <a:endParaRPr lang="en-GB" dirty="0">
              <a:effectLst/>
            </a:endParaRPr>
          </a:p>
          <a:p>
            <a:pPr rtl="0" eaLnBrk="1" latinLnBrk="0" hangingPunct="1"/>
            <a:r>
              <a:rPr lang="en-US" sz="2800" kern="1200" dirty="0">
                <a:solidFill>
                  <a:schemeClr val="tx1"/>
                </a:solidFill>
                <a:effectLst/>
                <a:latin typeface="+mn-lt"/>
                <a:ea typeface="+mn-ea"/>
                <a:cs typeface="+mn-cs"/>
              </a:rPr>
              <a:t>Students with additional support needs (including disabilities) are </a:t>
            </a:r>
            <a:r>
              <a:rPr lang="en-US" sz="2800" b="1" kern="1200" dirty="0">
                <a:solidFill>
                  <a:schemeClr val="tx1"/>
                </a:solidFill>
                <a:effectLst/>
                <a:latin typeface="+mn-lt"/>
                <a:ea typeface="+mn-ea"/>
                <a:cs typeface="+mn-cs"/>
              </a:rPr>
              <a:t>4x more likely</a:t>
            </a:r>
            <a:r>
              <a:rPr lang="en-US" sz="2800" kern="1200" dirty="0">
                <a:solidFill>
                  <a:schemeClr val="tx1"/>
                </a:solidFill>
                <a:effectLst/>
                <a:latin typeface="+mn-lt"/>
                <a:ea typeface="+mn-ea"/>
                <a:cs typeface="+mn-cs"/>
              </a:rPr>
              <a:t> to be severely absent than their peers. </a:t>
            </a:r>
            <a:r>
              <a:rPr lang="en-US" sz="2100" i="1" kern="1200" dirty="0">
                <a:solidFill>
                  <a:schemeClr val="tx1"/>
                </a:solidFill>
                <a:effectLst/>
              </a:rPr>
              <a:t>(Source: Centre for Social Justice – "Where Have All the Children Gone?")</a:t>
            </a:r>
          </a:p>
          <a:p>
            <a:pPr marL="0" indent="0" rtl="0" eaLnBrk="1" latinLnBrk="0" hangingPunct="1">
              <a:buNone/>
            </a:pPr>
            <a:endParaRPr lang="en-GB" sz="2100" dirty="0">
              <a:effectLst/>
            </a:endParaRPr>
          </a:p>
          <a:p>
            <a:pPr marL="0" indent="0" rtl="0" eaLnBrk="1" latinLnBrk="0" hangingPunct="1">
              <a:buNone/>
            </a:pPr>
            <a:r>
              <a:rPr lang="en-US" sz="2800" b="1" kern="1200" dirty="0">
                <a:solidFill>
                  <a:schemeClr val="tx1"/>
                </a:solidFill>
                <a:effectLst/>
                <a:latin typeface="+mn-lt"/>
                <a:ea typeface="+mn-ea"/>
                <a:cs typeface="+mn-cs"/>
              </a:rPr>
              <a:t>Positive Destinations After School</a:t>
            </a:r>
            <a:r>
              <a:rPr lang="en-US" sz="2800" kern="1200" dirty="0">
                <a:solidFill>
                  <a:schemeClr val="tx1"/>
                </a:solidFill>
                <a:effectLst/>
                <a:latin typeface="+mn-lt"/>
                <a:ea typeface="+mn-ea"/>
                <a:cs typeface="+mn-cs"/>
              </a:rPr>
              <a:t>:</a:t>
            </a:r>
            <a:endParaRPr lang="en-GB" dirty="0">
              <a:effectLst/>
            </a:endParaRPr>
          </a:p>
          <a:p>
            <a:pPr rtl="0" eaLnBrk="1" latinLnBrk="0" hangingPunct="1"/>
            <a:r>
              <a:rPr lang="en-US" sz="2800" b="1" kern="1200" dirty="0">
                <a:solidFill>
                  <a:schemeClr val="tx1"/>
                </a:solidFill>
                <a:effectLst/>
                <a:latin typeface="+mn-lt"/>
                <a:ea typeface="+mn-ea"/>
                <a:cs typeface="+mn-cs"/>
              </a:rPr>
              <a:t>Disabled young people (16–19) in education, training, or employment</a:t>
            </a:r>
            <a:r>
              <a:rPr lang="en-US" sz="2800" kern="1200" dirty="0">
                <a:solidFill>
                  <a:schemeClr val="tx1"/>
                </a:solidFill>
                <a:effectLst/>
                <a:latin typeface="+mn-lt"/>
                <a:ea typeface="+mn-ea"/>
                <a:cs typeface="+mn-cs"/>
              </a:rPr>
              <a:t>:</a:t>
            </a:r>
            <a:endParaRPr lang="en-GB" dirty="0">
              <a:effectLst/>
            </a:endParaRPr>
          </a:p>
          <a:p>
            <a:pPr lvl="1"/>
            <a:r>
              <a:rPr lang="en-US" b="1" kern="1200" dirty="0">
                <a:solidFill>
                  <a:schemeClr val="tx1"/>
                </a:solidFill>
                <a:effectLst/>
                <a:latin typeface="+mn-lt"/>
                <a:ea typeface="+mn-ea"/>
                <a:cs typeface="+mn-cs"/>
              </a:rPr>
              <a:t>2018</a:t>
            </a:r>
            <a:r>
              <a:rPr lang="en-US" kern="1200" dirty="0">
                <a:solidFill>
                  <a:schemeClr val="tx1"/>
                </a:solidFill>
                <a:effectLst/>
                <a:latin typeface="+mn-lt"/>
                <a:ea typeface="+mn-ea"/>
                <a:cs typeface="+mn-cs"/>
              </a:rPr>
              <a:t>: </a:t>
            </a:r>
            <a:r>
              <a:rPr lang="en-US" b="1" kern="1200" dirty="0">
                <a:solidFill>
                  <a:schemeClr val="tx1"/>
                </a:solidFill>
                <a:effectLst/>
                <a:latin typeface="+mn-lt"/>
                <a:ea typeface="+mn-ea"/>
                <a:cs typeface="+mn-cs"/>
              </a:rPr>
              <a:t>86.3%</a:t>
            </a:r>
            <a:r>
              <a:rPr lang="en-US" kern="1200" dirty="0">
                <a:solidFill>
                  <a:schemeClr val="tx1"/>
                </a:solidFill>
                <a:effectLst/>
                <a:latin typeface="+mn-lt"/>
                <a:ea typeface="+mn-ea"/>
                <a:cs typeface="+mn-cs"/>
              </a:rPr>
              <a:t> → </a:t>
            </a:r>
            <a:r>
              <a:rPr lang="en-US" b="1" kern="1200" dirty="0">
                <a:solidFill>
                  <a:schemeClr val="tx1"/>
                </a:solidFill>
                <a:effectLst/>
                <a:latin typeface="+mn-lt"/>
                <a:ea typeface="+mn-ea"/>
                <a:cs typeface="+mn-cs"/>
              </a:rPr>
              <a:t>2022</a:t>
            </a:r>
            <a:r>
              <a:rPr lang="en-US" kern="1200" dirty="0">
                <a:solidFill>
                  <a:schemeClr val="tx1"/>
                </a:solidFill>
                <a:effectLst/>
                <a:latin typeface="+mn-lt"/>
                <a:ea typeface="+mn-ea"/>
                <a:cs typeface="+mn-cs"/>
              </a:rPr>
              <a:t>: </a:t>
            </a:r>
            <a:r>
              <a:rPr lang="en-US" b="1" kern="1200" dirty="0">
                <a:solidFill>
                  <a:schemeClr val="tx1"/>
                </a:solidFill>
                <a:effectLst/>
                <a:latin typeface="+mn-lt"/>
                <a:ea typeface="+mn-ea"/>
                <a:cs typeface="+mn-cs"/>
              </a:rPr>
              <a:t>88.7%</a:t>
            </a:r>
            <a:endParaRPr lang="en-GB" dirty="0">
              <a:effectLst/>
            </a:endParaRPr>
          </a:p>
          <a:p>
            <a:pPr lvl="1"/>
            <a:r>
              <a:rPr lang="en-US" kern="1200" dirty="0">
                <a:solidFill>
                  <a:schemeClr val="tx1"/>
                </a:solidFill>
                <a:effectLst/>
                <a:latin typeface="+mn-lt"/>
                <a:ea typeface="+mn-ea"/>
                <a:cs typeface="+mn-cs"/>
              </a:rPr>
              <a:t>Still lower than non-disabled peers (</a:t>
            </a:r>
            <a:r>
              <a:rPr lang="en-US" b="1" kern="1200" dirty="0">
                <a:solidFill>
                  <a:schemeClr val="tx1"/>
                </a:solidFill>
                <a:effectLst/>
                <a:latin typeface="+mn-lt"/>
                <a:ea typeface="+mn-ea"/>
                <a:cs typeface="+mn-cs"/>
              </a:rPr>
              <a:t>92.5% in 2022</a:t>
            </a:r>
            <a:r>
              <a:rPr lang="en-US" kern="1200" dirty="0">
                <a:solidFill>
                  <a:schemeClr val="tx1"/>
                </a:solidFill>
                <a:effectLst/>
                <a:latin typeface="+mn-lt"/>
                <a:ea typeface="+mn-ea"/>
                <a:cs typeface="+mn-cs"/>
              </a:rPr>
              <a:t>).</a:t>
            </a:r>
            <a:endParaRPr lang="en-GB" dirty="0">
              <a:effectLst/>
            </a:endParaRPr>
          </a:p>
          <a:p>
            <a:pPr rtl="0" eaLnBrk="1" latinLnBrk="0" hangingPunct="1"/>
            <a:r>
              <a:rPr lang="en-US" sz="2800" b="1" kern="1200" dirty="0">
                <a:solidFill>
                  <a:schemeClr val="tx1"/>
                </a:solidFill>
                <a:effectLst/>
                <a:latin typeface="+mn-lt"/>
                <a:ea typeface="+mn-ea"/>
                <a:cs typeface="+mn-cs"/>
              </a:rPr>
              <a:t>Looked-after young people in positive destinations</a:t>
            </a:r>
            <a:r>
              <a:rPr lang="en-US" sz="2800" kern="1200" dirty="0">
                <a:solidFill>
                  <a:schemeClr val="tx1"/>
                </a:solidFill>
                <a:effectLst/>
                <a:latin typeface="+mn-lt"/>
                <a:ea typeface="+mn-ea"/>
                <a:cs typeface="+mn-cs"/>
              </a:rPr>
              <a:t>:</a:t>
            </a:r>
            <a:endParaRPr lang="en-GB" dirty="0">
              <a:effectLst/>
            </a:endParaRPr>
          </a:p>
          <a:p>
            <a:pPr lvl="1"/>
            <a:r>
              <a:rPr lang="en-US" b="1" kern="1200" dirty="0">
                <a:solidFill>
                  <a:schemeClr val="tx1"/>
                </a:solidFill>
                <a:effectLst/>
                <a:latin typeface="+mn-lt"/>
                <a:ea typeface="+mn-ea"/>
                <a:cs typeface="+mn-cs"/>
              </a:rPr>
              <a:t>2010</a:t>
            </a:r>
            <a:r>
              <a:rPr lang="en-US" kern="1200" dirty="0">
                <a:solidFill>
                  <a:schemeClr val="tx1"/>
                </a:solidFill>
                <a:effectLst/>
                <a:latin typeface="+mn-lt"/>
                <a:ea typeface="+mn-ea"/>
                <a:cs typeface="+mn-cs"/>
              </a:rPr>
              <a:t>: </a:t>
            </a:r>
            <a:r>
              <a:rPr lang="en-US" b="1" kern="1200" dirty="0">
                <a:solidFill>
                  <a:schemeClr val="tx1"/>
                </a:solidFill>
                <a:effectLst/>
                <a:latin typeface="+mn-lt"/>
                <a:ea typeface="+mn-ea"/>
                <a:cs typeface="+mn-cs"/>
              </a:rPr>
              <a:t>58%</a:t>
            </a:r>
            <a:r>
              <a:rPr lang="en-US" kern="1200" dirty="0">
                <a:solidFill>
                  <a:schemeClr val="tx1"/>
                </a:solidFill>
                <a:effectLst/>
                <a:latin typeface="+mn-lt"/>
                <a:ea typeface="+mn-ea"/>
                <a:cs typeface="+mn-cs"/>
              </a:rPr>
              <a:t> → </a:t>
            </a:r>
            <a:r>
              <a:rPr lang="en-US" b="1" kern="1200" dirty="0">
                <a:solidFill>
                  <a:schemeClr val="tx1"/>
                </a:solidFill>
                <a:effectLst/>
                <a:latin typeface="+mn-lt"/>
                <a:ea typeface="+mn-ea"/>
                <a:cs typeface="+mn-cs"/>
              </a:rPr>
              <a:t>2021</a:t>
            </a:r>
            <a:r>
              <a:rPr lang="en-US" kern="1200" dirty="0">
                <a:solidFill>
                  <a:schemeClr val="tx1"/>
                </a:solidFill>
                <a:effectLst/>
                <a:latin typeface="+mn-lt"/>
                <a:ea typeface="+mn-ea"/>
                <a:cs typeface="+mn-cs"/>
              </a:rPr>
              <a:t>: </a:t>
            </a:r>
            <a:r>
              <a:rPr lang="en-US" b="1" kern="1200" dirty="0">
                <a:solidFill>
                  <a:schemeClr val="tx1"/>
                </a:solidFill>
                <a:effectLst/>
                <a:latin typeface="+mn-lt"/>
                <a:ea typeface="+mn-ea"/>
                <a:cs typeface="+mn-cs"/>
              </a:rPr>
              <a:t>86%</a:t>
            </a:r>
            <a:r>
              <a:rPr lang="en-US" kern="1200" dirty="0">
                <a:solidFill>
                  <a:schemeClr val="tx1"/>
                </a:solidFill>
                <a:effectLst/>
                <a:latin typeface="+mn-lt"/>
                <a:ea typeface="+mn-ea"/>
                <a:cs typeface="+mn-cs"/>
              </a:rPr>
              <a:t> (+28 percentage points).</a:t>
            </a:r>
            <a:br>
              <a:rPr lang="en-US" kern="1200" dirty="0">
                <a:solidFill>
                  <a:schemeClr val="tx1"/>
                </a:solidFill>
                <a:effectLst/>
                <a:latin typeface="+mn-lt"/>
                <a:ea typeface="+mn-ea"/>
                <a:cs typeface="+mn-cs"/>
              </a:rPr>
            </a:br>
            <a:r>
              <a:rPr lang="en-US" sz="1900" i="1" kern="1200" dirty="0">
                <a:solidFill>
                  <a:schemeClr val="tx1"/>
                </a:solidFill>
                <a:effectLst/>
              </a:rPr>
              <a:t>(Source: Equality and Human Rights Monitor 2023 – "Is Scotland Fairer?")</a:t>
            </a:r>
            <a:endParaRPr lang="en-GB" sz="1900" dirty="0">
              <a:effectLst/>
            </a:endParaRPr>
          </a:p>
        </p:txBody>
      </p:sp>
    </p:spTree>
    <p:extLst>
      <p:ext uri="{BB962C8B-B14F-4D97-AF65-F5344CB8AC3E}">
        <p14:creationId xmlns:p14="http://schemas.microsoft.com/office/powerpoint/2010/main" val="1006140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9309B3F-2FA2-EE4A-949F-995F65AE6C3D}"/>
            </a:ext>
          </a:extLst>
        </p:cNvPr>
        <p:cNvGrpSpPr/>
        <p:nvPr/>
      </p:nvGrpSpPr>
      <p:grpSpPr>
        <a:xfrm>
          <a:off x="0" y="0"/>
          <a:ext cx="0" cy="0"/>
          <a:chOff x="0" y="0"/>
          <a:chExt cx="0" cy="0"/>
        </a:xfrm>
      </p:grpSpPr>
      <p:sp useBgFill="1">
        <p:nvSpPr>
          <p:cNvPr id="4105" name="Rectangle 4104">
            <a:extLst>
              <a:ext uri="{FF2B5EF4-FFF2-40B4-BE49-F238E27FC236}">
                <a16:creationId xmlns:a16="http://schemas.microsoft.com/office/drawing/2014/main" id="{B7FFF7C4-0AA5-8F11-983B-EEB639FFF2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7" name="Rectangle 4106">
            <a:extLst>
              <a:ext uri="{FF2B5EF4-FFF2-40B4-BE49-F238E27FC236}">
                <a16:creationId xmlns:a16="http://schemas.microsoft.com/office/drawing/2014/main" id="{AD5B372F-894A-4B0C-EC63-FD58DF20F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9" name="Rectangle 4108">
            <a:extLst>
              <a:ext uri="{FF2B5EF4-FFF2-40B4-BE49-F238E27FC236}">
                <a16:creationId xmlns:a16="http://schemas.microsoft.com/office/drawing/2014/main" id="{90C77584-8349-2411-F748-7461116D06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1" name="Rectangle 4110">
            <a:extLst>
              <a:ext uri="{FF2B5EF4-FFF2-40B4-BE49-F238E27FC236}">
                <a16:creationId xmlns:a16="http://schemas.microsoft.com/office/drawing/2014/main" id="{0C683E0F-099D-6875-387D-47CAD4203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Specialists in Linking Education and Disability - Lead Scotland">
            <a:extLst>
              <a:ext uri="{FF2B5EF4-FFF2-40B4-BE49-F238E27FC236}">
                <a16:creationId xmlns:a16="http://schemas.microsoft.com/office/drawing/2014/main" id="{B3C1EE33-2A1C-95A0-95D9-B1064465764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847554" y="133096"/>
            <a:ext cx="1230064" cy="67346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A black and white icon showing an open book with a graduation cap resting on top. The cap features a tassel. Below the icon, the words 'Higher Education' is written in bold letters.">
            <a:extLst>
              <a:ext uri="{FF2B5EF4-FFF2-40B4-BE49-F238E27FC236}">
                <a16:creationId xmlns:a16="http://schemas.microsoft.com/office/drawing/2014/main" id="{9DCC584B-C300-712E-464A-8BDB12B7385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365" t="11089" r="22254" b="8049"/>
          <a:stretch/>
        </p:blipFill>
        <p:spPr bwMode="auto">
          <a:xfrm>
            <a:off x="8375063" y="2627611"/>
            <a:ext cx="3004276" cy="29730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D0407D2-0966-280F-69B6-D6B3869F0897}"/>
              </a:ext>
            </a:extLst>
          </p:cNvPr>
          <p:cNvSpPr txBox="1"/>
          <p:nvPr/>
        </p:nvSpPr>
        <p:spPr>
          <a:xfrm>
            <a:off x="8849198" y="5231305"/>
            <a:ext cx="1891862" cy="369332"/>
          </a:xfrm>
          <a:prstGeom prst="rect">
            <a:avLst/>
          </a:prstGeom>
          <a:noFill/>
        </p:spPr>
        <p:txBody>
          <a:bodyPr wrap="square" rtlCol="0">
            <a:spAutoFit/>
          </a:bodyPr>
          <a:lstStyle/>
          <a:p>
            <a:r>
              <a:rPr lang="en-GB" dirty="0"/>
              <a:t>Higher Education</a:t>
            </a:r>
          </a:p>
        </p:txBody>
      </p:sp>
      <p:sp>
        <p:nvSpPr>
          <p:cNvPr id="6" name="Title 5">
            <a:extLst>
              <a:ext uri="{FF2B5EF4-FFF2-40B4-BE49-F238E27FC236}">
                <a16:creationId xmlns:a16="http://schemas.microsoft.com/office/drawing/2014/main" id="{09DC6540-B605-348E-B204-3A50CD33A381}"/>
              </a:ext>
            </a:extLst>
          </p:cNvPr>
          <p:cNvSpPr>
            <a:spLocks noGrp="1"/>
          </p:cNvSpPr>
          <p:nvPr>
            <p:ph type="title" idx="4294967295"/>
          </p:nvPr>
        </p:nvSpPr>
        <p:spPr>
          <a:xfrm>
            <a:off x="838199" y="526534"/>
            <a:ext cx="10515600" cy="1325563"/>
          </a:xfrm>
        </p:spPr>
        <p:txBody>
          <a:bodyPr/>
          <a:lstStyle/>
          <a:p>
            <a:r>
              <a:rPr lang="en-GB" dirty="0"/>
              <a:t>Education and Disability – Current Outlook</a:t>
            </a:r>
          </a:p>
        </p:txBody>
      </p:sp>
      <p:sp>
        <p:nvSpPr>
          <p:cNvPr id="7" name="Text Placeholder 6">
            <a:extLst>
              <a:ext uri="{FF2B5EF4-FFF2-40B4-BE49-F238E27FC236}">
                <a16:creationId xmlns:a16="http://schemas.microsoft.com/office/drawing/2014/main" id="{B6842F17-E208-512D-101B-CA65EFD03F07}"/>
              </a:ext>
            </a:extLst>
          </p:cNvPr>
          <p:cNvSpPr>
            <a:spLocks noGrp="1"/>
          </p:cNvSpPr>
          <p:nvPr>
            <p:ph type="body" idx="4294967295"/>
          </p:nvPr>
        </p:nvSpPr>
        <p:spPr>
          <a:xfrm>
            <a:off x="225631" y="2245534"/>
            <a:ext cx="8145409" cy="4085931"/>
          </a:xfrm>
        </p:spPr>
        <p:txBody>
          <a:bodyPr>
            <a:normAutofit fontScale="77500" lnSpcReduction="20000"/>
          </a:bodyPr>
          <a:lstStyle/>
          <a:p>
            <a:pPr marL="0" indent="0" rtl="0" eaLnBrk="1" latinLnBrk="0" hangingPunct="1">
              <a:buNone/>
            </a:pPr>
            <a:r>
              <a:rPr lang="en-GB" sz="2800" b="1" kern="1200" dirty="0">
                <a:solidFill>
                  <a:schemeClr val="tx1"/>
                </a:solidFill>
                <a:effectLst/>
                <a:latin typeface="+mn-lt"/>
                <a:ea typeface="+mn-ea"/>
                <a:cs typeface="+mn-cs"/>
              </a:rPr>
              <a:t>Lower Retention Rates</a:t>
            </a:r>
            <a:r>
              <a:rPr lang="en-GB" sz="2800" kern="1200" dirty="0">
                <a:solidFill>
                  <a:schemeClr val="tx1"/>
                </a:solidFill>
                <a:effectLst/>
                <a:latin typeface="+mn-lt"/>
                <a:ea typeface="+mn-ea"/>
                <a:cs typeface="+mn-cs"/>
              </a:rPr>
              <a:t>:</a:t>
            </a:r>
            <a:endParaRPr lang="en-GB" dirty="0">
              <a:effectLst/>
            </a:endParaRPr>
          </a:p>
          <a:p>
            <a:pPr rtl="0" eaLnBrk="1" latinLnBrk="0" hangingPunct="1"/>
            <a:r>
              <a:rPr lang="en-GB" sz="2800" kern="1200" dirty="0">
                <a:solidFill>
                  <a:schemeClr val="tx1"/>
                </a:solidFill>
                <a:effectLst/>
                <a:latin typeface="+mn-lt"/>
                <a:ea typeface="+mn-ea"/>
                <a:cs typeface="+mn-cs"/>
              </a:rPr>
              <a:t>Students with </a:t>
            </a:r>
            <a:r>
              <a:rPr lang="en-GB" sz="2800" b="1" kern="1200" dirty="0">
                <a:solidFill>
                  <a:schemeClr val="tx1"/>
                </a:solidFill>
                <a:effectLst/>
                <a:latin typeface="+mn-lt"/>
                <a:ea typeface="+mn-ea"/>
                <a:cs typeface="+mn-cs"/>
              </a:rPr>
              <a:t>mental health conditions, Autism Spectrum Disorder (ASD), or multiple impairments</a:t>
            </a:r>
            <a:r>
              <a:rPr lang="en-GB" sz="2800" kern="1200" dirty="0">
                <a:solidFill>
                  <a:schemeClr val="tx1"/>
                </a:solidFill>
                <a:effectLst/>
                <a:latin typeface="+mn-lt"/>
                <a:ea typeface="+mn-ea"/>
                <a:cs typeface="+mn-cs"/>
              </a:rPr>
              <a:t> face significantly lower retention in higher education. </a:t>
            </a:r>
            <a:r>
              <a:rPr lang="en-GB" sz="2300" i="1" kern="1200" dirty="0">
                <a:solidFill>
                  <a:schemeClr val="tx1"/>
                </a:solidFill>
                <a:effectLst/>
              </a:rPr>
              <a:t>(Source: Scottish Government – "Disabled Students at University" Discussion Paper)</a:t>
            </a:r>
          </a:p>
          <a:p>
            <a:pPr marL="0" indent="0" rtl="0" eaLnBrk="1" latinLnBrk="0" hangingPunct="1">
              <a:buNone/>
            </a:pPr>
            <a:endParaRPr lang="en-GB" sz="2300" dirty="0">
              <a:effectLst/>
            </a:endParaRPr>
          </a:p>
          <a:p>
            <a:pPr marL="0" indent="0" rtl="0" eaLnBrk="1" latinLnBrk="0" hangingPunct="1">
              <a:buNone/>
            </a:pPr>
            <a:r>
              <a:rPr lang="en-GB" sz="2800" b="1" kern="1200" dirty="0">
                <a:solidFill>
                  <a:schemeClr val="tx1"/>
                </a:solidFill>
                <a:effectLst/>
                <a:latin typeface="+mn-lt"/>
                <a:ea typeface="+mn-ea"/>
                <a:cs typeface="+mn-cs"/>
              </a:rPr>
              <a:t>Support Gaps - UK</a:t>
            </a:r>
            <a:r>
              <a:rPr lang="en-GB" sz="2800" kern="1200" dirty="0">
                <a:solidFill>
                  <a:schemeClr val="tx1"/>
                </a:solidFill>
                <a:effectLst/>
                <a:latin typeface="+mn-lt"/>
                <a:ea typeface="+mn-ea"/>
                <a:cs typeface="+mn-cs"/>
              </a:rPr>
              <a:t>:</a:t>
            </a:r>
            <a:endParaRPr lang="en-GB" dirty="0">
              <a:effectLst/>
            </a:endParaRPr>
          </a:p>
          <a:p>
            <a:pPr rtl="0" eaLnBrk="1" latinLnBrk="0" hangingPunct="1"/>
            <a:r>
              <a:rPr lang="en-GB" sz="2800" b="1" kern="1200" dirty="0">
                <a:solidFill>
                  <a:schemeClr val="tx1"/>
                </a:solidFill>
                <a:effectLst/>
                <a:latin typeface="+mn-lt"/>
                <a:ea typeface="+mn-ea"/>
                <a:cs typeface="+mn-cs"/>
              </a:rPr>
              <a:t>Only 77%</a:t>
            </a:r>
            <a:r>
              <a:rPr lang="en-GB" sz="2800" kern="1200" dirty="0">
                <a:solidFill>
                  <a:schemeClr val="tx1"/>
                </a:solidFill>
                <a:effectLst/>
                <a:latin typeface="+mn-lt"/>
                <a:ea typeface="+mn-ea"/>
                <a:cs typeface="+mn-cs"/>
              </a:rPr>
              <a:t> of disabled students who declare their disability receive a full support plan.</a:t>
            </a:r>
            <a:endParaRPr lang="en-GB" dirty="0">
              <a:effectLst/>
            </a:endParaRPr>
          </a:p>
          <a:p>
            <a:pPr rtl="0" eaLnBrk="1" latinLnBrk="0" hangingPunct="1"/>
            <a:r>
              <a:rPr lang="en-GB" sz="2800" b="1" kern="1200" dirty="0">
                <a:solidFill>
                  <a:schemeClr val="tx1"/>
                </a:solidFill>
                <a:effectLst/>
                <a:latin typeface="+mn-lt"/>
                <a:ea typeface="+mn-ea"/>
                <a:cs typeface="+mn-cs"/>
              </a:rPr>
              <a:t>Only 34%</a:t>
            </a:r>
            <a:r>
              <a:rPr lang="en-GB" sz="2800" kern="1200" dirty="0">
                <a:solidFill>
                  <a:schemeClr val="tx1"/>
                </a:solidFill>
                <a:effectLst/>
                <a:latin typeface="+mn-lt"/>
                <a:ea typeface="+mn-ea"/>
                <a:cs typeface="+mn-cs"/>
              </a:rPr>
              <a:t> have had their support both </a:t>
            </a:r>
            <a:r>
              <a:rPr lang="en-GB" sz="2800" b="1" kern="1200" dirty="0">
                <a:solidFill>
                  <a:schemeClr val="tx1"/>
                </a:solidFill>
                <a:effectLst/>
                <a:latin typeface="+mn-lt"/>
                <a:ea typeface="+mn-ea"/>
                <a:cs typeface="+mn-cs"/>
              </a:rPr>
              <a:t>agreed and fully implemented</a:t>
            </a:r>
            <a:r>
              <a:rPr lang="en-GB" sz="2800" kern="1200" dirty="0">
                <a:solidFill>
                  <a:schemeClr val="tx1"/>
                </a:solidFill>
                <a:effectLst/>
                <a:latin typeface="+mn-lt"/>
                <a:ea typeface="+mn-ea"/>
                <a:cs typeface="+mn-cs"/>
              </a:rPr>
              <a:t>.</a:t>
            </a:r>
            <a:endParaRPr lang="en-GB" dirty="0">
              <a:effectLst/>
            </a:endParaRPr>
          </a:p>
          <a:p>
            <a:pPr rtl="0" eaLnBrk="1" latinLnBrk="0" hangingPunct="1"/>
            <a:r>
              <a:rPr lang="en-GB" sz="2800" kern="1200" dirty="0">
                <a:solidFill>
                  <a:schemeClr val="tx1"/>
                </a:solidFill>
                <a:effectLst/>
                <a:latin typeface="+mn-lt"/>
                <a:ea typeface="+mn-ea"/>
                <a:cs typeface="+mn-cs"/>
              </a:rPr>
              <a:t>Many students do not declare their disability, further limiting access to support. </a:t>
            </a:r>
            <a:r>
              <a:rPr lang="en-GB" sz="2300" i="1" kern="1200" dirty="0">
                <a:solidFill>
                  <a:schemeClr val="tx1"/>
                </a:solidFill>
                <a:effectLst/>
              </a:rPr>
              <a:t>(Source: Disabled Students UK – 2024 Access Insights Report)</a:t>
            </a:r>
            <a:endParaRPr lang="en-GB" sz="2300" dirty="0">
              <a:effectLst/>
            </a:endParaRPr>
          </a:p>
        </p:txBody>
      </p:sp>
    </p:spTree>
    <p:extLst>
      <p:ext uri="{BB962C8B-B14F-4D97-AF65-F5344CB8AC3E}">
        <p14:creationId xmlns:p14="http://schemas.microsoft.com/office/powerpoint/2010/main" val="1793772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7BF7C4B-C26E-7097-3C2F-F8964770A8CD}"/>
            </a:ext>
          </a:extLst>
        </p:cNvPr>
        <p:cNvGrpSpPr/>
        <p:nvPr/>
      </p:nvGrpSpPr>
      <p:grpSpPr>
        <a:xfrm>
          <a:off x="0" y="0"/>
          <a:ext cx="0" cy="0"/>
          <a:chOff x="0" y="0"/>
          <a:chExt cx="0" cy="0"/>
        </a:xfrm>
      </p:grpSpPr>
      <p:sp useBgFill="1">
        <p:nvSpPr>
          <p:cNvPr id="4105" name="Rectangle 4104">
            <a:extLst>
              <a:ext uri="{FF2B5EF4-FFF2-40B4-BE49-F238E27FC236}">
                <a16:creationId xmlns:a16="http://schemas.microsoft.com/office/drawing/2014/main" id="{676DFB61-73EC-AD64-D01E-9F5353831B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7" name="Rectangle 4106">
            <a:extLst>
              <a:ext uri="{FF2B5EF4-FFF2-40B4-BE49-F238E27FC236}">
                <a16:creationId xmlns:a16="http://schemas.microsoft.com/office/drawing/2014/main" id="{FB93D1DB-D0F6-8BF2-3077-C1E41E0A3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9" name="Rectangle 4108">
            <a:extLst>
              <a:ext uri="{FF2B5EF4-FFF2-40B4-BE49-F238E27FC236}">
                <a16:creationId xmlns:a16="http://schemas.microsoft.com/office/drawing/2014/main" id="{5059C9F2-DFE1-8191-3FB4-B04385AE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1" name="Rectangle 4110">
            <a:extLst>
              <a:ext uri="{FF2B5EF4-FFF2-40B4-BE49-F238E27FC236}">
                <a16:creationId xmlns:a16="http://schemas.microsoft.com/office/drawing/2014/main" id="{ACEEA1CC-065C-ABA2-9EEA-7337F21DA9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Specialists in Linking Education and Disability - Lead Scotland">
            <a:extLst>
              <a:ext uri="{FF2B5EF4-FFF2-40B4-BE49-F238E27FC236}">
                <a16:creationId xmlns:a16="http://schemas.microsoft.com/office/drawing/2014/main" id="{9B9FF6CA-1E67-5371-1788-663343C73E3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847554" y="133096"/>
            <a:ext cx="1230064" cy="67346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A simple black and white icon with a briefcase above an outstretched hand cupped upwards horizontally. ">
            <a:extLst>
              <a:ext uri="{FF2B5EF4-FFF2-40B4-BE49-F238E27FC236}">
                <a16:creationId xmlns:a16="http://schemas.microsoft.com/office/drawing/2014/main" id="{D0DA8A35-E452-8EC0-7728-B8ADDD8617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07972" y="2984778"/>
            <a:ext cx="2547157" cy="254715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EF5CCAF-D1EB-DB4F-CCE6-D35809421DE2}"/>
              </a:ext>
            </a:extLst>
          </p:cNvPr>
          <p:cNvSpPr>
            <a:spLocks noGrp="1"/>
          </p:cNvSpPr>
          <p:nvPr>
            <p:ph type="title" idx="4294967295"/>
          </p:nvPr>
        </p:nvSpPr>
        <p:spPr>
          <a:xfrm>
            <a:off x="838199" y="655888"/>
            <a:ext cx="10515600" cy="1325563"/>
          </a:xfrm>
        </p:spPr>
        <p:txBody>
          <a:bodyPr/>
          <a:lstStyle/>
          <a:p>
            <a:r>
              <a:rPr lang="en-GB" dirty="0"/>
              <a:t>Employability and Disability – Current Outlook</a:t>
            </a:r>
          </a:p>
        </p:txBody>
      </p:sp>
      <p:sp>
        <p:nvSpPr>
          <p:cNvPr id="6" name="Text Placeholder 5">
            <a:extLst>
              <a:ext uri="{FF2B5EF4-FFF2-40B4-BE49-F238E27FC236}">
                <a16:creationId xmlns:a16="http://schemas.microsoft.com/office/drawing/2014/main" id="{A15A8F3E-E0F0-51DB-16B3-15077AEB01F1}"/>
              </a:ext>
            </a:extLst>
          </p:cNvPr>
          <p:cNvSpPr>
            <a:spLocks noGrp="1"/>
          </p:cNvSpPr>
          <p:nvPr>
            <p:ph type="body" idx="4294967295"/>
          </p:nvPr>
        </p:nvSpPr>
        <p:spPr>
          <a:xfrm>
            <a:off x="288170" y="2246983"/>
            <a:ext cx="8593071" cy="4106316"/>
          </a:xfrm>
        </p:spPr>
        <p:txBody>
          <a:bodyPr>
            <a:noAutofit/>
          </a:bodyPr>
          <a:lstStyle/>
          <a:p>
            <a:pPr marL="0" indent="0" rtl="0" eaLnBrk="1" latinLnBrk="0" hangingPunct="1">
              <a:buNone/>
            </a:pPr>
            <a:r>
              <a:rPr lang="en-GB" sz="2000" kern="1200" dirty="0">
                <a:solidFill>
                  <a:schemeClr val="tx1"/>
                </a:solidFill>
                <a:effectLst/>
              </a:rPr>
              <a:t> </a:t>
            </a:r>
            <a:r>
              <a:rPr lang="en-GB" sz="2000" b="1" kern="1200" dirty="0">
                <a:solidFill>
                  <a:schemeClr val="tx1"/>
                </a:solidFill>
                <a:effectLst/>
              </a:rPr>
              <a:t>Employment Rates (Dec 2022)</a:t>
            </a:r>
            <a:r>
              <a:rPr lang="en-GB" sz="2000" kern="1200" dirty="0">
                <a:solidFill>
                  <a:schemeClr val="tx1"/>
                </a:solidFill>
                <a:effectLst/>
              </a:rPr>
              <a:t>:</a:t>
            </a:r>
            <a:endParaRPr lang="en-GB" sz="2000" dirty="0">
              <a:effectLst/>
            </a:endParaRPr>
          </a:p>
          <a:p>
            <a:pPr rtl="0" eaLnBrk="1" latinLnBrk="0" hangingPunct="1"/>
            <a:r>
              <a:rPr lang="en-GB" sz="2000" b="1" kern="1200" dirty="0">
                <a:solidFill>
                  <a:schemeClr val="tx1"/>
                </a:solidFill>
                <a:effectLst/>
              </a:rPr>
              <a:t>Disabled individuals:</a:t>
            </a:r>
            <a:r>
              <a:rPr lang="en-GB" sz="2000" kern="1200" dirty="0">
                <a:solidFill>
                  <a:schemeClr val="tx1"/>
                </a:solidFill>
                <a:effectLst/>
              </a:rPr>
              <a:t> 50.7% vs. </a:t>
            </a:r>
            <a:r>
              <a:rPr lang="en-GB" sz="2000" b="1" kern="1200" dirty="0">
                <a:solidFill>
                  <a:schemeClr val="tx1"/>
                </a:solidFill>
                <a:effectLst/>
              </a:rPr>
              <a:t>Non-disabled individuals:</a:t>
            </a:r>
            <a:r>
              <a:rPr lang="en-GB" sz="2000" kern="1200" dirty="0">
                <a:solidFill>
                  <a:schemeClr val="tx1"/>
                </a:solidFill>
                <a:effectLst/>
              </a:rPr>
              <a:t> 82.5%</a:t>
            </a:r>
            <a:endParaRPr lang="en-GB" sz="2000" dirty="0">
              <a:effectLst/>
            </a:endParaRPr>
          </a:p>
          <a:p>
            <a:pPr rtl="0" eaLnBrk="1" latinLnBrk="0" hangingPunct="1"/>
            <a:r>
              <a:rPr lang="en-GB" sz="2000" b="1" kern="1200" dirty="0">
                <a:solidFill>
                  <a:schemeClr val="tx1"/>
                </a:solidFill>
                <a:effectLst/>
              </a:rPr>
              <a:t>Employment gap:</a:t>
            </a:r>
            <a:r>
              <a:rPr lang="en-GB" sz="2000" kern="1200" dirty="0">
                <a:solidFill>
                  <a:schemeClr val="tx1"/>
                </a:solidFill>
                <a:effectLst/>
              </a:rPr>
              <a:t> </a:t>
            </a:r>
            <a:r>
              <a:rPr lang="en-GB" sz="2000" b="1" kern="1200" dirty="0">
                <a:solidFill>
                  <a:schemeClr val="tx1"/>
                </a:solidFill>
                <a:effectLst/>
              </a:rPr>
              <a:t>31.9 percentage points</a:t>
            </a:r>
            <a:r>
              <a:rPr lang="en-GB" sz="2000" kern="1200" dirty="0">
                <a:solidFill>
                  <a:schemeClr val="tx1"/>
                </a:solidFill>
                <a:effectLst/>
              </a:rPr>
              <a:t> (higher than the UK average)</a:t>
            </a:r>
            <a:endParaRPr lang="en-GB" sz="2000" dirty="0">
              <a:effectLst/>
            </a:endParaRPr>
          </a:p>
          <a:p>
            <a:pPr marL="0" indent="0" rtl="0" eaLnBrk="1" latinLnBrk="0" hangingPunct="1">
              <a:buNone/>
            </a:pPr>
            <a:r>
              <a:rPr lang="en-GB" sz="1400" i="1" kern="1200" dirty="0">
                <a:solidFill>
                  <a:schemeClr val="tx1"/>
                </a:solidFill>
                <a:effectLst/>
              </a:rPr>
              <a:t>(Source: Scottish Government – Labour Market Statistics for Scotland by Disability January to December 2022)</a:t>
            </a:r>
          </a:p>
          <a:p>
            <a:pPr marL="0" indent="0" rtl="0" eaLnBrk="1" latinLnBrk="0" hangingPunct="1">
              <a:buNone/>
            </a:pPr>
            <a:endParaRPr lang="en-GB" sz="1400" dirty="0"/>
          </a:p>
          <a:p>
            <a:pPr marL="0" indent="0" rtl="0" eaLnBrk="1" latinLnBrk="0" hangingPunct="1">
              <a:buNone/>
            </a:pPr>
            <a:r>
              <a:rPr lang="en-GB" sz="2000" b="1" kern="1200" dirty="0">
                <a:solidFill>
                  <a:schemeClr val="tx1"/>
                </a:solidFill>
                <a:effectLst/>
              </a:rPr>
              <a:t>Positive Employability Trend for disabled people:</a:t>
            </a:r>
            <a:endParaRPr lang="en-GB" sz="2000" dirty="0">
              <a:effectLst/>
            </a:endParaRPr>
          </a:p>
          <a:p>
            <a:pPr rtl="0" eaLnBrk="1" latinLnBrk="0" hangingPunct="1"/>
            <a:r>
              <a:rPr lang="en-GB" sz="2000" b="1" kern="1200" dirty="0">
                <a:solidFill>
                  <a:schemeClr val="tx1"/>
                </a:solidFill>
                <a:effectLst/>
              </a:rPr>
              <a:t>2014:</a:t>
            </a:r>
            <a:r>
              <a:rPr lang="en-GB" sz="2000" kern="1200" dirty="0">
                <a:solidFill>
                  <a:schemeClr val="tx1"/>
                </a:solidFill>
                <a:effectLst/>
              </a:rPr>
              <a:t> ~41% employed → </a:t>
            </a:r>
            <a:r>
              <a:rPr lang="en-GB" sz="2000" b="1" kern="1200" dirty="0">
                <a:solidFill>
                  <a:schemeClr val="tx1"/>
                </a:solidFill>
                <a:effectLst/>
              </a:rPr>
              <a:t>2022</a:t>
            </a:r>
            <a:r>
              <a:rPr lang="en-GB" sz="2000" kern="1200" dirty="0">
                <a:solidFill>
                  <a:schemeClr val="tx1"/>
                </a:solidFill>
                <a:effectLst/>
              </a:rPr>
              <a:t>: ~51% employed </a:t>
            </a:r>
            <a:endParaRPr lang="en-GB" sz="2000" dirty="0">
              <a:effectLst/>
            </a:endParaRPr>
          </a:p>
          <a:p>
            <a:pPr rtl="0" eaLnBrk="1" latinLnBrk="0" hangingPunct="1"/>
            <a:r>
              <a:rPr lang="en-GB" sz="2000" b="1" kern="1200" dirty="0">
                <a:solidFill>
                  <a:schemeClr val="tx1"/>
                </a:solidFill>
                <a:effectLst/>
              </a:rPr>
              <a:t>Faster improvement in Scotland than the rest of the UK</a:t>
            </a:r>
            <a:endParaRPr lang="en-GB" sz="2000" dirty="0"/>
          </a:p>
          <a:p>
            <a:pPr marL="0" indent="0" rtl="0" eaLnBrk="1" latinLnBrk="0" hangingPunct="1">
              <a:buNone/>
            </a:pPr>
            <a:r>
              <a:rPr lang="en-GB" sz="1400" i="1" kern="1200" dirty="0">
                <a:solidFill>
                  <a:schemeClr val="tx1"/>
                </a:solidFill>
                <a:effectLst/>
              </a:rPr>
              <a:t>(Source: Scottish Parliament Information Centre (</a:t>
            </a:r>
            <a:r>
              <a:rPr lang="en-GB" sz="1400" i="1" kern="1200" dirty="0" err="1">
                <a:solidFill>
                  <a:schemeClr val="tx1"/>
                </a:solidFill>
                <a:effectLst/>
              </a:rPr>
              <a:t>SPICe</a:t>
            </a:r>
            <a:r>
              <a:rPr lang="en-GB" sz="1400" i="1" kern="1200" dirty="0">
                <a:solidFill>
                  <a:schemeClr val="tx1"/>
                </a:solidFill>
                <a:effectLst/>
              </a:rPr>
              <a:t>)  – The declining disability employment gap in Scotland: Understanding the reasons behind the increasing number of disabled people in employment)</a:t>
            </a:r>
            <a:endParaRPr lang="en-GB" sz="1400" dirty="0"/>
          </a:p>
        </p:txBody>
      </p:sp>
    </p:spTree>
    <p:extLst>
      <p:ext uri="{BB962C8B-B14F-4D97-AF65-F5344CB8AC3E}">
        <p14:creationId xmlns:p14="http://schemas.microsoft.com/office/powerpoint/2010/main" val="2724937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340D267-AF8D-DF5E-2166-14896DD0A953}"/>
            </a:ext>
          </a:extLst>
        </p:cNvPr>
        <p:cNvGrpSpPr/>
        <p:nvPr/>
      </p:nvGrpSpPr>
      <p:grpSpPr>
        <a:xfrm>
          <a:off x="0" y="0"/>
          <a:ext cx="0" cy="0"/>
          <a:chOff x="0" y="0"/>
          <a:chExt cx="0" cy="0"/>
        </a:xfrm>
      </p:grpSpPr>
      <p:sp useBgFill="1">
        <p:nvSpPr>
          <p:cNvPr id="4105" name="Rectangle 4104">
            <a:extLst>
              <a:ext uri="{FF2B5EF4-FFF2-40B4-BE49-F238E27FC236}">
                <a16:creationId xmlns:a16="http://schemas.microsoft.com/office/drawing/2014/main" id="{A1F52EF5-3F2E-09AD-0701-4677F925DF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7" name="Rectangle 4106">
            <a:extLst>
              <a:ext uri="{FF2B5EF4-FFF2-40B4-BE49-F238E27FC236}">
                <a16:creationId xmlns:a16="http://schemas.microsoft.com/office/drawing/2014/main" id="{3E4FC51A-ED1C-A016-5F08-B6A701D44A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9" name="Rectangle 4108">
            <a:extLst>
              <a:ext uri="{FF2B5EF4-FFF2-40B4-BE49-F238E27FC236}">
                <a16:creationId xmlns:a16="http://schemas.microsoft.com/office/drawing/2014/main" id="{4088CF89-A351-1BC4-F778-3344B86AEE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1" name="Rectangle 4110">
            <a:extLst>
              <a:ext uri="{FF2B5EF4-FFF2-40B4-BE49-F238E27FC236}">
                <a16:creationId xmlns:a16="http://schemas.microsoft.com/office/drawing/2014/main" id="{2A284C05-3EC2-6DA5-772B-E157DD6036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Specialists in Linking Education and Disability - Lead Scotland">
            <a:extLst>
              <a:ext uri="{FF2B5EF4-FFF2-40B4-BE49-F238E27FC236}">
                <a16:creationId xmlns:a16="http://schemas.microsoft.com/office/drawing/2014/main" id="{9EAF8BDB-7B7B-19AC-9C70-B4A91761482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847554" y="133096"/>
            <a:ext cx="1230064" cy="67346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A simple black and white icon with a briefcase above an outstretched hand cupped upwards horizontally. ">
            <a:extLst>
              <a:ext uri="{FF2B5EF4-FFF2-40B4-BE49-F238E27FC236}">
                <a16:creationId xmlns:a16="http://schemas.microsoft.com/office/drawing/2014/main" id="{3ACC102D-C3CB-39A6-0C1A-F4BF8291EC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07972" y="2984778"/>
            <a:ext cx="2547157" cy="254715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3B2746B-1210-1F41-0C03-E24A13F1ECB1}"/>
              </a:ext>
            </a:extLst>
          </p:cNvPr>
          <p:cNvSpPr>
            <a:spLocks noGrp="1"/>
          </p:cNvSpPr>
          <p:nvPr>
            <p:ph type="title" idx="4294967295"/>
          </p:nvPr>
        </p:nvSpPr>
        <p:spPr>
          <a:xfrm>
            <a:off x="838199" y="655888"/>
            <a:ext cx="10515600" cy="1325563"/>
          </a:xfrm>
        </p:spPr>
        <p:txBody>
          <a:bodyPr/>
          <a:lstStyle/>
          <a:p>
            <a:r>
              <a:rPr lang="en-GB" dirty="0"/>
              <a:t>Employability and Disability – Current Outlook</a:t>
            </a:r>
          </a:p>
        </p:txBody>
      </p:sp>
      <p:sp>
        <p:nvSpPr>
          <p:cNvPr id="6" name="Text Placeholder 5">
            <a:extLst>
              <a:ext uri="{FF2B5EF4-FFF2-40B4-BE49-F238E27FC236}">
                <a16:creationId xmlns:a16="http://schemas.microsoft.com/office/drawing/2014/main" id="{8ACA93FA-D57E-29D1-A32E-06230D16D946}"/>
              </a:ext>
            </a:extLst>
          </p:cNvPr>
          <p:cNvSpPr>
            <a:spLocks noGrp="1"/>
          </p:cNvSpPr>
          <p:nvPr>
            <p:ph type="body" idx="4294967295"/>
          </p:nvPr>
        </p:nvSpPr>
        <p:spPr>
          <a:xfrm>
            <a:off x="288170" y="2780067"/>
            <a:ext cx="8740215" cy="3818253"/>
          </a:xfrm>
        </p:spPr>
        <p:txBody>
          <a:bodyPr>
            <a:noAutofit/>
          </a:bodyPr>
          <a:lstStyle/>
          <a:p>
            <a:pPr marL="0" indent="0" rtl="0" eaLnBrk="1" latinLnBrk="0" hangingPunct="1">
              <a:buNone/>
            </a:pPr>
            <a:r>
              <a:rPr lang="en-GB" b="1" kern="1200" dirty="0">
                <a:solidFill>
                  <a:schemeClr val="tx1"/>
                </a:solidFill>
                <a:effectLst/>
                <a:latin typeface="+mn-lt"/>
                <a:ea typeface="+mn-ea"/>
                <a:cs typeface="+mn-cs"/>
              </a:rPr>
              <a:t>Challenges Remain: </a:t>
            </a:r>
            <a:endParaRPr lang="en-GB" dirty="0">
              <a:effectLst/>
            </a:endParaRPr>
          </a:p>
          <a:p>
            <a:pPr rtl="0" eaLnBrk="1" latinLnBrk="0" hangingPunct="1"/>
            <a:r>
              <a:rPr lang="en-GB" kern="1200" dirty="0">
                <a:solidFill>
                  <a:schemeClr val="tx1"/>
                </a:solidFill>
                <a:effectLst/>
                <a:latin typeface="+mn-lt"/>
                <a:ea typeface="+mn-ea"/>
                <a:cs typeface="+mn-cs"/>
              </a:rPr>
              <a:t>More likely to work </a:t>
            </a:r>
            <a:r>
              <a:rPr lang="en-GB" b="1" kern="1200" dirty="0">
                <a:solidFill>
                  <a:schemeClr val="tx1"/>
                </a:solidFill>
                <a:effectLst/>
                <a:latin typeface="+mn-lt"/>
                <a:ea typeface="+mn-ea"/>
                <a:cs typeface="+mn-cs"/>
              </a:rPr>
              <a:t>part-time</a:t>
            </a:r>
            <a:r>
              <a:rPr lang="en-GB" kern="1200" dirty="0">
                <a:solidFill>
                  <a:schemeClr val="tx1"/>
                </a:solidFill>
                <a:effectLst/>
                <a:latin typeface="+mn-lt"/>
                <a:ea typeface="+mn-ea"/>
                <a:cs typeface="+mn-cs"/>
              </a:rPr>
              <a:t> &amp; in </a:t>
            </a:r>
            <a:r>
              <a:rPr lang="en-GB" b="1" kern="1200" dirty="0">
                <a:solidFill>
                  <a:schemeClr val="tx1"/>
                </a:solidFill>
                <a:effectLst/>
                <a:latin typeface="+mn-lt"/>
                <a:ea typeface="+mn-ea"/>
                <a:cs typeface="+mn-cs"/>
              </a:rPr>
              <a:t>less secure jobs</a:t>
            </a:r>
            <a:endParaRPr lang="en-GB" dirty="0">
              <a:effectLst/>
            </a:endParaRPr>
          </a:p>
          <a:p>
            <a:pPr rtl="0" eaLnBrk="1" latinLnBrk="0" hangingPunct="1"/>
            <a:r>
              <a:rPr lang="en-GB" kern="1200" dirty="0">
                <a:solidFill>
                  <a:schemeClr val="tx1"/>
                </a:solidFill>
                <a:effectLst/>
                <a:latin typeface="+mn-lt"/>
                <a:ea typeface="+mn-ea"/>
                <a:cs typeface="+mn-cs"/>
              </a:rPr>
              <a:t>Higher risk of </a:t>
            </a:r>
            <a:r>
              <a:rPr lang="en-GB" b="1" kern="1200" dirty="0">
                <a:solidFill>
                  <a:schemeClr val="tx1"/>
                </a:solidFill>
                <a:effectLst/>
                <a:latin typeface="+mn-lt"/>
                <a:ea typeface="+mn-ea"/>
                <a:cs typeface="+mn-cs"/>
              </a:rPr>
              <a:t>underemployment</a:t>
            </a:r>
            <a:endParaRPr lang="en-GB" dirty="0">
              <a:effectLst/>
            </a:endParaRPr>
          </a:p>
          <a:p>
            <a:pPr rtl="0" eaLnBrk="1" latinLnBrk="0" hangingPunct="1"/>
            <a:r>
              <a:rPr lang="en-GB" b="1" kern="1200" dirty="0">
                <a:solidFill>
                  <a:schemeClr val="tx1"/>
                </a:solidFill>
                <a:effectLst/>
                <a:latin typeface="+mn-lt"/>
                <a:ea typeface="+mn-ea"/>
                <a:cs typeface="+mn-cs"/>
              </a:rPr>
              <a:t>Disability pay gap</a:t>
            </a:r>
            <a:r>
              <a:rPr lang="en-GB" kern="1200" dirty="0">
                <a:solidFill>
                  <a:schemeClr val="tx1"/>
                </a:solidFill>
                <a:effectLst/>
                <a:latin typeface="+mn-lt"/>
                <a:ea typeface="+mn-ea"/>
                <a:cs typeface="+mn-cs"/>
              </a:rPr>
              <a:t> persists (lower earnings for disabled workers)</a:t>
            </a:r>
            <a:endParaRPr lang="en-GB" dirty="0">
              <a:effectLst/>
            </a:endParaRPr>
          </a:p>
          <a:p>
            <a:pPr marL="0" indent="0" rtl="0" eaLnBrk="1" latinLnBrk="0" hangingPunct="1">
              <a:buNone/>
            </a:pPr>
            <a:r>
              <a:rPr lang="en-GB" sz="1600" i="1" kern="1200" dirty="0">
                <a:solidFill>
                  <a:schemeClr val="tx1"/>
                </a:solidFill>
                <a:effectLst/>
                <a:latin typeface="+mn-lt"/>
                <a:ea typeface="+mn-ea"/>
                <a:cs typeface="+mn-cs"/>
              </a:rPr>
              <a:t>(Source: Scottish Government – Labour Market Statistics for Scotland by Disability January to December 2022)</a:t>
            </a:r>
            <a:endParaRPr lang="en-GB" sz="1600" dirty="0">
              <a:effectLst/>
            </a:endParaRPr>
          </a:p>
        </p:txBody>
      </p:sp>
    </p:spTree>
    <p:extLst>
      <p:ext uri="{BB962C8B-B14F-4D97-AF65-F5344CB8AC3E}">
        <p14:creationId xmlns:p14="http://schemas.microsoft.com/office/powerpoint/2010/main" val="3080109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87" name="Rectangle 7186">
            <a:extLst>
              <a:ext uri="{FF2B5EF4-FFF2-40B4-BE49-F238E27FC236}">
                <a16:creationId xmlns:a16="http://schemas.microsoft.com/office/drawing/2014/main" id="{E73BBE33-B533-4661-8A6A-6BD8D05EB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172" name="Picture 4" descr="A group of six people is gathered around a blue circular table in a well-lit community hall. One person, wearing a Barcelona football shirt, is mixing ingredients in a bowl while others observe and engage. The table is covered with various cooking items, including milk cartons, measuring jugs, a whisk, and printed instruction sheets.he background features a bulletin board with notices, red curtains, and a kitchen area.">
            <a:extLst>
              <a:ext uri="{FF2B5EF4-FFF2-40B4-BE49-F238E27FC236}">
                <a16:creationId xmlns:a16="http://schemas.microsoft.com/office/drawing/2014/main" id="{58375022-A22C-D914-B259-59041CA690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615" r="3994" b="4"/>
          <a:stretch/>
        </p:blipFill>
        <p:spPr bwMode="auto">
          <a:xfrm>
            <a:off x="4657343" y="85859"/>
            <a:ext cx="2745766" cy="2228757"/>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A group of seven women is gathered in a classroom, posing for a photo while holding certificates. They are smiling and looking at the camera. One woman in the front left is holding colourful measuring spoons. The background features a pink banner with the text 'DIWC 1969-2019' and international flags decorating the top of the walls. There are desks, chairs, and a window in the room, suggesting a learning or community setting. The women are diverse in age and ethnicity, dressed in casual and comfortable clothing.">
            <a:extLst>
              <a:ext uri="{FF2B5EF4-FFF2-40B4-BE49-F238E27FC236}">
                <a16:creationId xmlns:a16="http://schemas.microsoft.com/office/drawing/2014/main" id="{F7E45058-CBB2-665F-0257-BE2092E5D8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630" r="-6" b="21351"/>
          <a:stretch/>
        </p:blipFill>
        <p:spPr bwMode="auto">
          <a:xfrm>
            <a:off x="4657343" y="2400474"/>
            <a:ext cx="2742158" cy="2057043"/>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A group of people is gathered in a community hall with wooden flooring, posing for a group photo. Several individuals are holding certificates and smiling. The group consists of a diverse mix of men and women of various ages, some standing while others are seated. Behind them, two banners display a tree logo. The room has a blue notice board on the wall, a clock, and large windows allowing natural light to enter. ">
            <a:extLst>
              <a:ext uri="{FF2B5EF4-FFF2-40B4-BE49-F238E27FC236}">
                <a16:creationId xmlns:a16="http://schemas.microsoft.com/office/drawing/2014/main" id="{856810F2-CFDF-D809-43BE-0985F1C8D3D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3904"/>
          <a:stretch/>
        </p:blipFill>
        <p:spPr bwMode="auto">
          <a:xfrm>
            <a:off x="7548042" y="85859"/>
            <a:ext cx="4495976" cy="2228757"/>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A young man with glasses, wearing a black jacket and a lanyard with an ID card, stands next to a bus with a smile, giving a thumbs-up. The bus display humorously reads 'Bus Lightyear.' The side of the bus features a blue and green design with partially visible text. In the bottom right corner of the image, the 'Lead Scotland' logo is visible, along with the tagline 'Linking education and disability.' The setting appears to be outdoors with trees in the background, and the weather is cool and overcast. ">
            <a:extLst>
              <a:ext uri="{FF2B5EF4-FFF2-40B4-BE49-F238E27FC236}">
                <a16:creationId xmlns:a16="http://schemas.microsoft.com/office/drawing/2014/main" id="{25850474-DC7F-5FCB-A85D-484C829F16D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7422"/>
          <a:stretch/>
        </p:blipFill>
        <p:spPr bwMode="auto">
          <a:xfrm>
            <a:off x="4657343" y="4687615"/>
            <a:ext cx="2742158" cy="199019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2" descr="A collage-style poster showcases a 'Dungeons and Dragons Finale' event organised by Lead Scotland. The poster includes multiple photos of participants engaged in a tabletop role-playing session in a classroom setting. Some participants are seated at tables, listening to a Dungeon Master dressed in a red robe and hat, while others are smiling and interacting with game materials.&#10;&#10;Decorative elements include illustrated dice, fantasy-themed borders, and parchment-style speech bubbles with text narrating the event. The text highlights the teamwork, problem-solving, and mathematical skills used during the session, as well as the excitement of battling enemies and completing quests.&#10;&#10;Key text on the poster includes:&#10;&#10;'They worked together to hatch a plan, to the moon they must go!'&#10;'They battled new enemies and conquered quests!'&#10;'They put their maths skills to the test to battle new foes!'&#10;'Some even joined the cult of the undead!'&#10;'Did the crew... make maths fun?!'&#10;'The group met in person for the first time!'&#10;'There were also drinks and pizza, as requested a long time ago...'&#10;The bottom of the poster features a purple banner with the event title 'Dungeons and Dragons Finale,' along with logos for Lead Scotland and 'Levelling Up.' The overall theme is fun, engaging, and inclusive, highlighting the educational and social aspects of the event.">
            <a:extLst>
              <a:ext uri="{FF2B5EF4-FFF2-40B4-BE49-F238E27FC236}">
                <a16:creationId xmlns:a16="http://schemas.microsoft.com/office/drawing/2014/main" id="{A922E965-B6D6-E458-2BA1-F646C54913E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4709" y="2400474"/>
            <a:ext cx="4277335" cy="427733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Specialists in Linking Education and Disability - Lead Scotland">
            <a:extLst>
              <a:ext uri="{FF2B5EF4-FFF2-40B4-BE49-F238E27FC236}">
                <a16:creationId xmlns:a16="http://schemas.microsoft.com/office/drawing/2014/main" id="{D7743A34-2498-A1A4-6A05-0AEBDF300538}"/>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129115" y="85859"/>
            <a:ext cx="1230064" cy="67346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189" name="TextBox 4" descr="A stacked list of six rounded rectangular text boxes in various shades of blue and grey. Each box contains white text outlining initiatives to support disabled people and carers (16+) in Scotland:&#10;&#10;'Support disabled people and carers (16+) in Scotland to acquire Skills for Life'&#10;'Removing barriers to learning and promote independence (e.g. home visit provision)'&#10;'Personalised, one-to-one or small group support'&#10;'Improve access to education and employment'&#10;'Work with individuals, communities and partners to create inclusive opportunities'&#10;'“Mobile” Qualifications Centre'&quot;">
            <a:extLst>
              <a:ext uri="{FF2B5EF4-FFF2-40B4-BE49-F238E27FC236}">
                <a16:creationId xmlns:a16="http://schemas.microsoft.com/office/drawing/2014/main" id="{F841DEBF-68B9-7045-4039-07E960984B3B}"/>
              </a:ext>
            </a:extLst>
          </p:cNvPr>
          <p:cNvGraphicFramePr/>
          <p:nvPr>
            <p:extLst>
              <p:ext uri="{D42A27DB-BD31-4B8C-83A1-F6EECF244321}">
                <p14:modId xmlns:p14="http://schemas.microsoft.com/office/powerpoint/2010/main" val="694747813"/>
              </p:ext>
            </p:extLst>
          </p:nvPr>
        </p:nvGraphicFramePr>
        <p:xfrm>
          <a:off x="231228" y="1565897"/>
          <a:ext cx="4277335" cy="502409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Title 4">
            <a:extLst>
              <a:ext uri="{FF2B5EF4-FFF2-40B4-BE49-F238E27FC236}">
                <a16:creationId xmlns:a16="http://schemas.microsoft.com/office/drawing/2014/main" id="{B1A74B28-7147-9753-FBF7-01C25FE313D0}"/>
              </a:ext>
            </a:extLst>
          </p:cNvPr>
          <p:cNvSpPr>
            <a:spLocks noGrp="1"/>
          </p:cNvSpPr>
          <p:nvPr>
            <p:ph type="title" idx="4294967295"/>
          </p:nvPr>
        </p:nvSpPr>
        <p:spPr>
          <a:xfrm>
            <a:off x="243486" y="595299"/>
            <a:ext cx="4252818" cy="1209875"/>
          </a:xfrm>
        </p:spPr>
        <p:txBody>
          <a:bodyPr/>
          <a:lstStyle/>
          <a:p>
            <a:r>
              <a:rPr lang="en-GB" dirty="0"/>
              <a:t>What we do?</a:t>
            </a:r>
          </a:p>
        </p:txBody>
      </p:sp>
    </p:spTree>
    <p:extLst>
      <p:ext uri="{BB962C8B-B14F-4D97-AF65-F5344CB8AC3E}">
        <p14:creationId xmlns:p14="http://schemas.microsoft.com/office/powerpoint/2010/main" val="21976703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AC17F7ECFCDE84EBEC5307D2DC594CE" ma:contentTypeVersion="6" ma:contentTypeDescription="Create a new document." ma:contentTypeScope="" ma:versionID="bc782ebcc4c9e7ccee796fe4fe87b078">
  <xsd:schema xmlns:xsd="http://www.w3.org/2001/XMLSchema" xmlns:xs="http://www.w3.org/2001/XMLSchema" xmlns:p="http://schemas.microsoft.com/office/2006/metadata/properties" xmlns:ns2="d7dbbb3a-0520-4145-ad06-92fd7b380907" xmlns:ns3="272bc007-26ae-4bdb-8b56-10fd5a314ee6" targetNamespace="http://schemas.microsoft.com/office/2006/metadata/properties" ma:root="true" ma:fieldsID="df299be2916429424b3b11299a838c6f" ns2:_="" ns3:_="">
    <xsd:import namespace="d7dbbb3a-0520-4145-ad06-92fd7b380907"/>
    <xsd:import namespace="272bc007-26ae-4bdb-8b56-10fd5a314ee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dbbb3a-0520-4145-ad06-92fd7b3809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72bc007-26ae-4bdb-8b56-10fd5a314ee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D06473F-46B3-418B-8129-34B6BAD778A4}">
  <ds:schemaRefs>
    <ds:schemaRef ds:uri="272bc007-26ae-4bdb-8b56-10fd5a314ee6"/>
    <ds:schemaRef ds:uri="http://schemas.microsoft.com/office/infopath/2007/PartnerControls"/>
    <ds:schemaRef ds:uri="http://purl.org/dc/terms/"/>
    <ds:schemaRef ds:uri="http://www.w3.org/XML/1998/namespace"/>
    <ds:schemaRef ds:uri="http://purl.org/dc/elements/1.1/"/>
    <ds:schemaRef ds:uri="http://schemas.microsoft.com/office/2006/documentManagement/types"/>
    <ds:schemaRef ds:uri="http://schemas.openxmlformats.org/package/2006/metadata/core-properties"/>
    <ds:schemaRef ds:uri="http://purl.org/dc/dcmitype/"/>
    <ds:schemaRef ds:uri="d7dbbb3a-0520-4145-ad06-92fd7b380907"/>
    <ds:schemaRef ds:uri="http://schemas.microsoft.com/office/2006/metadata/properties"/>
  </ds:schemaRefs>
</ds:datastoreItem>
</file>

<file path=customXml/itemProps2.xml><?xml version="1.0" encoding="utf-8"?>
<ds:datastoreItem xmlns:ds="http://schemas.openxmlformats.org/officeDocument/2006/customXml" ds:itemID="{03D03EED-2103-4621-B070-8AA09DA11C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dbbb3a-0520-4145-ad06-92fd7b380907"/>
    <ds:schemaRef ds:uri="272bc007-26ae-4bdb-8b56-10fd5a314e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507F704-16EB-49D9-8A24-38FDB881C90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548</TotalTime>
  <Words>907</Words>
  <Application>Microsoft Office PowerPoint</Application>
  <PresentationFormat>Widescreen</PresentationFormat>
  <Paragraphs>106</Paragraphs>
  <Slides>10</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Aptos</vt:lpstr>
      <vt:lpstr>Aptos Display</vt:lpstr>
      <vt:lpstr>Arial</vt:lpstr>
      <vt:lpstr>Office Theme</vt:lpstr>
      <vt:lpstr>Closing the Gap – Learner Pathways and Transitions</vt:lpstr>
      <vt:lpstr>What are Learner Pathways?</vt:lpstr>
      <vt:lpstr>What are Learner Pathways? </vt:lpstr>
      <vt:lpstr>What is a Transition? (Positive Destination)</vt:lpstr>
      <vt:lpstr>Education and Disability – Current Outlook</vt:lpstr>
      <vt:lpstr>Education and Disability – Current Outlook</vt:lpstr>
      <vt:lpstr>Employability and Disability – Current Outlook</vt:lpstr>
      <vt:lpstr>Employability and Disability – Current Outlook</vt:lpstr>
      <vt:lpstr>What we do?</vt:lpstr>
      <vt:lpstr>Real Impact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Danni Phoenix-Kane</dc:creator>
  <cp:lastModifiedBy>Lisa McLeod</cp:lastModifiedBy>
  <cp:revision>4</cp:revision>
  <dcterms:created xsi:type="dcterms:W3CDTF">2025-02-03T13:28:11Z</dcterms:created>
  <dcterms:modified xsi:type="dcterms:W3CDTF">2025-02-19T12:47:19Z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0x0101000AC17F7ECFCDE84EBEC5307D2DC594CE</vt:lpwstr>
  </property>
</Properties>
</file>